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50" r:id="rId4"/>
  </p:sldMasterIdLst>
  <p:notesMasterIdLst>
    <p:notesMasterId r:id="rId5"/>
  </p:notesMasterIdLst>
  <p:sldIdLst>
    <p:sldId id="256" r:id="rId6"/>
    <p:sldId id="257" r:id="rId7"/>
    <p:sldId id="258" r:id="rId8"/>
    <p:sldId id="259" r:id="rId9"/>
    <p:sldId id="260" r:id="rId10"/>
    <p:sldId id="261" r:id="rId11"/>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presProps" Id="rId2" Target="presProps.xml"/><Relationship Type="http://schemas.openxmlformats.org/officeDocument/2006/relationships/theme" Id="rId1" Target="theme/theme2.xml"/><Relationship Type="http://schemas.openxmlformats.org/officeDocument/2006/relationships/slide" Id="rId10" Target="slides/slide5.xml"/><Relationship Type="http://schemas.openxmlformats.org/officeDocument/2006/relationships/slideMaster" Id="rId4" Target="slideMasters/slideMaster1.xml"/><Relationship Type="http://schemas.openxmlformats.org/officeDocument/2006/relationships/slide" Id="rId11" Target="slides/slide6.xml"/><Relationship Type="http://schemas.openxmlformats.org/officeDocument/2006/relationships/tableStyles" Id="rId3" Target="tableStyles.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2" id="32"/>
        <p:cNvGrpSpPr/>
        <p:nvPr/>
      </p:nvGrpSpPr>
      <p:grpSpPr>
        <a:xfrm>
          <a:off y="0" x="0"/>
          <a:ext cy="0" cx="0"/>
          <a:chOff y="0" x="0"/>
          <a:chExt cy="0" cx="0"/>
        </a:xfrm>
      </p:grpSpPr>
      <p:sp>
        <p:nvSpPr>
          <p:cNvPr name="Shape 33" id="33"/>
          <p:cNvSpPr txBox="1"/>
          <p:nvPr>
            <p:ph type="body" idx="1"/>
          </p:nvPr>
        </p:nvSpPr>
        <p:spPr>
          <a:xfrm>
            <a:off y="4343400" x="685800"/>
            <a:ext cy="4114800" cx="5486399"/>
          </a:xfrm>
          <a:prstGeom prst="rect">
            <a:avLst/>
          </a:prstGeom>
        </p:spPr>
        <p:txBody>
          <a:bodyPr bIns="91425" tIns="91425" lIns="91425" anchor="ctr" anchorCtr="0" rIns="91425">
            <a:spAutoFit/>
          </a:bodyPr>
          <a:lstStyle/>
          <a:p/>
        </p:txBody>
      </p:sp>
      <p:sp>
        <p:nvSpPr>
          <p:cNvPr name="Shape 34" id="34"/>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5" id="45"/>
        <p:cNvGrpSpPr/>
        <p:nvPr/>
      </p:nvGrpSpPr>
      <p:grpSpPr>
        <a:xfrm>
          <a:off y="0" x="0"/>
          <a:ext cy="0" cx="0"/>
          <a:chOff y="0" x="0"/>
          <a:chExt cy="0" cx="0"/>
        </a:xfrm>
      </p:grpSpPr>
      <p:sp>
        <p:nvSpPr>
          <p:cNvPr name="Shape 46" id="46"/>
          <p:cNvSpPr txBox="1"/>
          <p:nvPr>
            <p:ph type="body" idx="1"/>
          </p:nvPr>
        </p:nvSpPr>
        <p:spPr>
          <a:xfrm>
            <a:off y="4343400" x="685800"/>
            <a:ext cy="4114800" cx="5486399"/>
          </a:xfrm>
          <a:prstGeom prst="rect">
            <a:avLst/>
          </a:prstGeom>
        </p:spPr>
        <p:txBody>
          <a:bodyPr bIns="91425" tIns="91425" lIns="91425" anchor="ctr" anchorCtr="0" rIns="91425">
            <a:spAutoFit/>
          </a:bodyPr>
          <a:lstStyle/>
          <a:p/>
        </p:txBody>
      </p:sp>
      <p:sp>
        <p:nvSpPr>
          <p:cNvPr name="Shape 47" id="47"/>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5" id="55"/>
        <p:cNvGrpSpPr/>
        <p:nvPr/>
      </p:nvGrpSpPr>
      <p:grpSpPr>
        <a:xfrm>
          <a:off y="0" x="0"/>
          <a:ext cy="0" cx="0"/>
          <a:chOff y="0" x="0"/>
          <a:chExt cy="0" cx="0"/>
        </a:xfrm>
      </p:grpSpPr>
      <p:sp>
        <p:nvSpPr>
          <p:cNvPr name="Shape 56" id="56"/>
          <p:cNvSpPr txBox="1"/>
          <p:nvPr>
            <p:ph type="body" idx="1"/>
          </p:nvPr>
        </p:nvSpPr>
        <p:spPr>
          <a:xfrm>
            <a:off y="4343400" x="685800"/>
            <a:ext cy="4114800" cx="5486399"/>
          </a:xfrm>
          <a:prstGeom prst="rect">
            <a:avLst/>
          </a:prstGeom>
        </p:spPr>
        <p:txBody>
          <a:bodyPr bIns="91425" tIns="91425" lIns="91425" anchor="ctr" anchorCtr="0" rIns="91425">
            <a:spAutoFit/>
          </a:bodyPr>
          <a:lstStyle/>
          <a:p/>
        </p:txBody>
      </p:sp>
      <p:sp>
        <p:nvSpPr>
          <p:cNvPr name="Shape 57" id="57"/>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5" id="65"/>
        <p:cNvGrpSpPr/>
        <p:nvPr/>
      </p:nvGrpSpPr>
      <p:grpSpPr>
        <a:xfrm>
          <a:off y="0" x="0"/>
          <a:ext cy="0" cx="0"/>
          <a:chOff y="0" x="0"/>
          <a:chExt cy="0" cx="0"/>
        </a:xfrm>
      </p:grpSpPr>
      <p:sp>
        <p:nvSpPr>
          <p:cNvPr name="Shape 66" id="66"/>
          <p:cNvSpPr txBox="1"/>
          <p:nvPr>
            <p:ph type="body" idx="1"/>
          </p:nvPr>
        </p:nvSpPr>
        <p:spPr>
          <a:xfrm>
            <a:off y="4343400" x="685800"/>
            <a:ext cy="4114800" cx="5486399"/>
          </a:xfrm>
          <a:prstGeom prst="rect">
            <a:avLst/>
          </a:prstGeom>
        </p:spPr>
        <p:txBody>
          <a:bodyPr bIns="91425" tIns="91425" lIns="91425" anchor="ctr" anchorCtr="0" rIns="91425">
            <a:spAutoFit/>
          </a:bodyPr>
          <a:lstStyle/>
          <a:p/>
        </p:txBody>
      </p:sp>
      <p:sp>
        <p:nvSpPr>
          <p:cNvPr name="Shape 67" id="67"/>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1" id="71"/>
        <p:cNvGrpSpPr/>
        <p:nvPr/>
      </p:nvGrpSpPr>
      <p:grpSpPr>
        <a:xfrm>
          <a:off y="0" x="0"/>
          <a:ext cy="0" cx="0"/>
          <a:chOff y="0" x="0"/>
          <a:chExt cy="0" cx="0"/>
        </a:xfrm>
      </p:grpSpPr>
      <p:sp>
        <p:nvSpPr>
          <p:cNvPr name="Shape 72" id="7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3" id="73"/>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9" id="89"/>
        <p:cNvGrpSpPr/>
        <p:nvPr/>
      </p:nvGrpSpPr>
      <p:grpSpPr>
        <a:xfrm>
          <a:off y="0" x="0"/>
          <a:ext cy="0" cx="0"/>
          <a:chOff y="0" x="0"/>
          <a:chExt cy="0" cx="0"/>
        </a:xfrm>
      </p:grpSpPr>
      <p:sp>
        <p:nvSpPr>
          <p:cNvPr name="Shape 90" id="90"/>
          <p:cNvSpPr txBox="1"/>
          <p:nvPr>
            <p:ph type="body" idx="1"/>
          </p:nvPr>
        </p:nvSpPr>
        <p:spPr>
          <a:xfrm>
            <a:off y="4343400" x="685800"/>
            <a:ext cy="4114800" cx="5486399"/>
          </a:xfrm>
          <a:prstGeom prst="rect">
            <a:avLst/>
          </a:prstGeom>
        </p:spPr>
        <p:txBody>
          <a:bodyPr bIns="91425" tIns="91425" lIns="91425" anchor="ctr" anchorCtr="0" rIns="91425">
            <a:spAutoFit/>
          </a:bodyPr>
          <a:lstStyle/>
          <a:p/>
        </p:txBody>
      </p:sp>
      <p:sp>
        <p:nvSpPr>
          <p:cNvPr name="Shape 91" id="91"/>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bg>
      <p:bgPr>
        <a:solidFill>
          <a:schemeClr val="lt1"/>
        </a:solidFill>
      </p:bgPr>
    </p:bg>
    <p:spTree>
      <p:nvGrpSpPr>
        <p:cNvPr name="Shape 10" id="10"/>
        <p:cNvGrpSpPr/>
        <p:nvPr/>
      </p:nvGrpSpPr>
      <p:grpSpPr>
        <a:xfrm>
          <a:off y="0" x="0"/>
          <a:ext cy="0" cx="0"/>
          <a:chOff y="0" x="0"/>
          <a:chExt cy="0" cx="0"/>
        </a:xfrm>
      </p:grpSpPr>
      <p:sp>
        <p:nvSpPr>
          <p:cNvPr name="Shape 11" id="11"/>
          <p:cNvSpPr txBox="1"/>
          <p:nvPr>
            <p:ph type="ctrTitle"/>
          </p:nvPr>
        </p:nvSpPr>
        <p:spPr>
          <a:xfrm>
            <a:off y="1981200" x="914400"/>
            <a:ext cy="1470024" cx="7772400"/>
          </a:xfrm>
          <a:prstGeom prst="rect">
            <a:avLst/>
          </a:prstGeom>
          <a:noFill/>
          <a:ln>
            <a:noFill/>
          </a:ln>
        </p:spPr>
        <p:txBody>
          <a:bodyPr bIns="91425" tIns="91425" lIns="91425" anchor="t" anchorCtr="0" rIns="91425"/>
          <a:lstStyle>
            <a:lvl1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1pPr>
            <a:lvl2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2pPr>
            <a:lvl3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3pPr>
            <a:lvl4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4pPr>
            <a:lvl5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5pPr>
            <a:lvl6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6pPr>
            <a:lvl7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7pPr>
            <a:lvl8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8pPr>
            <a:lvl9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9pPr>
          </a:lstStyle>
          <a:p/>
        </p:txBody>
      </p:sp>
      <p:sp>
        <p:nvSpPr>
          <p:cNvPr name="Shape 12" id="12"/>
          <p:cNvSpPr txBox="1"/>
          <p:nvPr>
            <p:ph type="subTitle" idx="1"/>
          </p:nvPr>
        </p:nvSpPr>
        <p:spPr>
          <a:xfrm>
            <a:off y="3886200" x="1371600"/>
            <a:ext cy="1752600" cx="6400799"/>
          </a:xfrm>
          <a:prstGeom prst="rect">
            <a:avLst/>
          </a:prstGeom>
          <a:noFill/>
          <a:ln>
            <a:noFill/>
          </a:ln>
        </p:spPr>
        <p:txBody>
          <a:bodyPr bIns="91425" tIns="91425" lIns="91425" anchor="t" anchorCtr="0" rIns="91425"/>
          <a:lstStyle>
            <a:lvl1pPr indent="120650" marR="0" algn="l" marL="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1pPr>
            <a:lvl2pPr indent="-177800" marR="0" algn="l" marL="742950" rtl="0">
              <a:lnSpc>
                <a:spcPct val="100000"/>
              </a:lnSpc>
              <a:spcBef>
                <a:spcPts val="560"/>
              </a:spcBef>
              <a:spcAft>
                <a:spcPts val="0"/>
              </a:spcAft>
              <a:buFont typeface="Arial"/>
              <a:buChar char="•"/>
              <a:defRPr i="0" baseline="0" strike="noStrike" sz="2800" b="0" cap="none" u="none"/>
            </a:lvl2pPr>
            <a:lvl3pPr indent="-136525" marR="0" algn="l" marL="1143000" rtl="0">
              <a:lnSpc>
                <a:spcPct val="100000"/>
              </a:lnSpc>
              <a:spcBef>
                <a:spcPts val="480"/>
              </a:spcBef>
              <a:spcAft>
                <a:spcPts val="0"/>
              </a:spcAft>
              <a:buFont typeface="Arial"/>
              <a:buChar char="•"/>
              <a:defRPr i="0" baseline="0" strike="noStrike" sz="2400" b="0" cap="none" u="none"/>
            </a:lvl3pPr>
            <a:lvl4pPr indent="-152400" marR="0" algn="l" marL="1600200" rtl="0">
              <a:lnSpc>
                <a:spcPct val="100000"/>
              </a:lnSpc>
              <a:spcBef>
                <a:spcPts val="400"/>
              </a:spcBef>
              <a:spcAft>
                <a:spcPts val="0"/>
              </a:spcAft>
              <a:buFont typeface="Arial"/>
              <a:buChar char="•"/>
              <a:defRPr i="0" baseline="0" strike="noStrike" sz="2000" b="0" cap="none" u="none"/>
            </a:lvl4pPr>
            <a:lvl5pPr indent="-152400" marR="0" algn="l" marL="2057400" rtl="0">
              <a:lnSpc>
                <a:spcPct val="100000"/>
              </a:lnSpc>
              <a:spcBef>
                <a:spcPts val="400"/>
              </a:spcBef>
              <a:spcAft>
                <a:spcPts val="0"/>
              </a:spcAft>
              <a:buFont typeface="Arial"/>
              <a:buChar char="•"/>
              <a:defRPr i="0" baseline="0" strike="noStrike" sz="2000" b="0" cap="none" u="none"/>
            </a:lvl5pPr>
            <a:lvl6pPr indent="-107950" marR="0" algn="l" marL="25146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6pPr>
            <a:lvl7pPr indent="-107950" marR="0" algn="l" marL="29718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7pPr>
            <a:lvl8pPr indent="-107950" marR="0" algn="l" marL="34290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8pPr>
            <a:lvl9pPr indent="-107950" marR="0" algn="l" marL="38862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9pPr>
          </a:lstStyle>
          <a:p/>
        </p:txBody>
      </p:sp>
      <p:sp>
        <p:nvSpPr>
          <p:cNvPr name="Shape 13" id="13"/>
          <p:cNvSpPr txBox="1"/>
          <p:nvPr>
            <p:ph type="title" idx="2"/>
          </p:nvPr>
        </p:nvSpPr>
        <p:spPr>
          <a:xfrm>
            <a:off y="274637" x="457200"/>
            <a:ext cy="1143000" cx="8229600"/>
          </a:xfrm>
          <a:prstGeom prst="rect">
            <a:avLst/>
          </a:prstGeom>
          <a:noFill/>
          <a:ln>
            <a:noFill/>
          </a:ln>
        </p:spPr>
        <p:txBody>
          <a:bodyPr bIns="91425" tIns="91425" lIns="91425" anchor="ctr" anchorCtr="0" rIns="91425"/>
          <a:lstStyle>
            <a:lvl1pPr algn="ctr" rtl="0">
              <a:lnSpc>
                <a:spcPct val="100000"/>
              </a:lnSpc>
              <a:spcBef>
                <a:spcPts val="0"/>
              </a:spcBef>
              <a:spcAft>
                <a:spcPts val="0"/>
              </a:spcAft>
              <a:defRPr sz="4400">
                <a:solidFill>
                  <a:schemeClr val="dk2"/>
                </a:solidFill>
                <a:latin typeface="Arial"/>
                <a:ea typeface="Arial"/>
                <a:cs typeface="Arial"/>
                <a:sym typeface="Arial"/>
              </a:defRPr>
            </a:lvl1pPr>
            <a:lvl2pPr algn="ctr" rtl="0">
              <a:lnSpc>
                <a:spcPct val="100000"/>
              </a:lnSpc>
              <a:spcBef>
                <a:spcPts val="0"/>
              </a:spcBef>
              <a:spcAft>
                <a:spcPts val="0"/>
              </a:spcAft>
              <a:defRPr sz="4400">
                <a:solidFill>
                  <a:schemeClr val="dk2"/>
                </a:solidFill>
                <a:latin typeface="Arial"/>
                <a:ea typeface="Arial"/>
                <a:cs typeface="Arial"/>
                <a:sym typeface="Arial"/>
              </a:defRPr>
            </a:lvl2pPr>
            <a:lvl3pPr algn="ctr" rtl="0">
              <a:lnSpc>
                <a:spcPct val="100000"/>
              </a:lnSpc>
              <a:spcBef>
                <a:spcPts val="0"/>
              </a:spcBef>
              <a:spcAft>
                <a:spcPts val="0"/>
              </a:spcAft>
              <a:defRPr sz="4400">
                <a:solidFill>
                  <a:schemeClr val="dk2"/>
                </a:solidFill>
                <a:latin typeface="Arial"/>
                <a:ea typeface="Arial"/>
                <a:cs typeface="Arial"/>
                <a:sym typeface="Arial"/>
              </a:defRPr>
            </a:lvl3pPr>
            <a:lvl4pPr algn="ctr" rtl="0">
              <a:lnSpc>
                <a:spcPct val="100000"/>
              </a:lnSpc>
              <a:spcBef>
                <a:spcPts val="0"/>
              </a:spcBef>
              <a:spcAft>
                <a:spcPts val="0"/>
              </a:spcAft>
              <a:defRPr sz="4400">
                <a:solidFill>
                  <a:schemeClr val="dk2"/>
                </a:solidFill>
                <a:latin typeface="Arial"/>
                <a:ea typeface="Arial"/>
                <a:cs typeface="Arial"/>
                <a:sym typeface="Arial"/>
              </a:defRPr>
            </a:lvl4pPr>
            <a:lvl5pPr algn="ctr" rtl="0">
              <a:lnSpc>
                <a:spcPct val="100000"/>
              </a:lnSpc>
              <a:spcBef>
                <a:spcPts val="0"/>
              </a:spcBef>
              <a:spcAft>
                <a:spcPts val="0"/>
              </a:spcAft>
              <a:defRPr sz="4400">
                <a:solidFill>
                  <a:schemeClr val="dk2"/>
                </a:solidFill>
                <a:latin typeface="Arial"/>
                <a:ea typeface="Arial"/>
                <a:cs typeface="Arial"/>
                <a:sym typeface="Arial"/>
              </a:defRPr>
            </a:lvl5pPr>
            <a:lvl6pPr algn="ctr" rtl="0">
              <a:lnSpc>
                <a:spcPct val="100000"/>
              </a:lnSpc>
              <a:spcBef>
                <a:spcPts val="0"/>
              </a:spcBef>
              <a:spcAft>
                <a:spcPts val="0"/>
              </a:spcAft>
              <a:defRPr sz="4400">
                <a:solidFill>
                  <a:schemeClr val="dk2"/>
                </a:solidFill>
                <a:latin typeface="Arial"/>
                <a:ea typeface="Arial"/>
                <a:cs typeface="Arial"/>
                <a:sym typeface="Arial"/>
              </a:defRPr>
            </a:lvl6pPr>
            <a:lvl7pPr algn="ctr" rtl="0">
              <a:lnSpc>
                <a:spcPct val="100000"/>
              </a:lnSpc>
              <a:spcBef>
                <a:spcPts val="0"/>
              </a:spcBef>
              <a:spcAft>
                <a:spcPts val="0"/>
              </a:spcAft>
              <a:defRPr sz="4400">
                <a:solidFill>
                  <a:schemeClr val="dk2"/>
                </a:solidFill>
                <a:latin typeface="Arial"/>
                <a:ea typeface="Arial"/>
                <a:cs typeface="Arial"/>
                <a:sym typeface="Arial"/>
              </a:defRPr>
            </a:lvl7pPr>
            <a:lvl8pPr algn="ctr" rtl="0">
              <a:lnSpc>
                <a:spcPct val="100000"/>
              </a:lnSpc>
              <a:spcBef>
                <a:spcPts val="0"/>
              </a:spcBef>
              <a:spcAft>
                <a:spcPts val="0"/>
              </a:spcAft>
              <a:defRPr sz="4400">
                <a:solidFill>
                  <a:schemeClr val="dk2"/>
                </a:solidFill>
                <a:latin typeface="Arial"/>
                <a:ea typeface="Arial"/>
                <a:cs typeface="Arial"/>
                <a:sym typeface="Arial"/>
              </a:defRPr>
            </a:lvl8pPr>
            <a:lvl9pPr algn="ctr" rtl="0">
              <a:lnSpc>
                <a:spcPct val="100000"/>
              </a:lnSpc>
              <a:spcBef>
                <a:spcPts val="0"/>
              </a:spcBef>
              <a:spcAft>
                <a:spcPts val="0"/>
              </a:spcAft>
              <a:defRPr sz="4400">
                <a:solidFill>
                  <a:schemeClr val="dk2"/>
                </a:solidFill>
                <a:latin typeface="Arial"/>
                <a:ea typeface="Arial"/>
                <a:cs typeface="Arial"/>
                <a:sym typeface="Arial"/>
              </a:defRPr>
            </a:lvl9pPr>
          </a:lstStyle>
          <a:p/>
        </p:txBody>
      </p:sp>
      <p:sp>
        <p:nvSpPr>
          <p:cNvPr name="Shape 14" id="14"/>
          <p:cNvSpPr txBox="1"/>
          <p:nvPr>
            <p:ph type="body" idx="3"/>
          </p:nvPr>
        </p:nvSpPr>
        <p:spPr>
          <a:xfrm>
            <a:off y="1600200" x="457200"/>
            <a:ext cy="4525961" cx="8229600"/>
          </a:xfrm>
          <a:prstGeom prst="rect">
            <a:avLst/>
          </a:prstGeom>
          <a:noFill/>
          <a:ln>
            <a:noFill/>
          </a:ln>
        </p:spPr>
        <p:txBody>
          <a:bodyPr bIns="91425" tIns="91425" lIns="91425" anchor="t" anchorCtr="0" rIns="91425"/>
          <a:lstStyle>
            <a:lvl1pPr algn="l"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1pPr>
            <a:lvl2pPr indent="-177800" marL="742950" rtl="0">
              <a:lnSpc>
                <a:spcPct val="100000"/>
              </a:lnSpc>
              <a:spcBef>
                <a:spcPts val="560"/>
              </a:spcBef>
              <a:spcAft>
                <a:spcPts val="0"/>
              </a:spcAft>
              <a:buFont typeface="Arial"/>
              <a:buChar char="•"/>
              <a:defRPr sz="2800"/>
            </a:lvl2pPr>
            <a:lvl3pPr indent="-136525" marL="1143000" rtl="0">
              <a:lnSpc>
                <a:spcPct val="100000"/>
              </a:lnSpc>
              <a:spcBef>
                <a:spcPts val="480"/>
              </a:spcBef>
              <a:spcAft>
                <a:spcPts val="0"/>
              </a:spcAft>
              <a:buFont typeface="Arial"/>
              <a:buChar char="•"/>
              <a:defRPr sz="2400"/>
            </a:lvl3pPr>
            <a:lvl4pPr indent="-152400" marL="1600200" rtl="0">
              <a:lnSpc>
                <a:spcPct val="100000"/>
              </a:lnSpc>
              <a:spcBef>
                <a:spcPts val="400"/>
              </a:spcBef>
              <a:spcAft>
                <a:spcPts val="0"/>
              </a:spcAft>
              <a:buFont typeface="Arial"/>
              <a:buChar char="•"/>
              <a:defRPr sz="2000"/>
            </a:lvl4pPr>
            <a:lvl5pPr indent="-152400" marL="2057400" rtl="0">
              <a:lnSpc>
                <a:spcPct val="100000"/>
              </a:lnSpc>
              <a:spcBef>
                <a:spcPts val="400"/>
              </a:spcBef>
              <a:spcAft>
                <a:spcPts val="0"/>
              </a:spcAft>
              <a:buFont typeface="Arial"/>
              <a:buChar char="•"/>
              <a:defRPr sz="2000"/>
            </a:lvl5pPr>
            <a:lvl6pPr indent="-107950" marL="25146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6pPr>
            <a:lvl7pPr indent="-107950" marL="29718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7pPr>
            <a:lvl8pPr indent="-107950" marL="34290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8pPr>
            <a:lvl9pPr indent="-107950" marL="38862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9pPr>
          </a:lstStyle>
          <a:p/>
        </p:txBody>
      </p:sp>
      <p:sp>
        <p:nvSpPr>
          <p:cNvPr name="Shape 15" id="15"/>
          <p:cNvSpPr txBox="1"/>
          <p:nvPr>
            <p:ph type="dt" idx="10"/>
          </p:nvPr>
        </p:nvSpPr>
        <p:spPr>
          <a:xfrm>
            <a:off y="6245225" x="457200"/>
            <a:ext cy="476249" cx="2133599"/>
          </a:xfrm>
          <a:prstGeom prst="rect">
            <a:avLst/>
          </a:prstGeom>
          <a:noFill/>
          <a:ln>
            <a:noFill/>
          </a:ln>
        </p:spPr>
        <p:txBody>
          <a:bodyPr bIns="91425" tIns="91425" lIns="91425" anchor="t" anchorCtr="0" rIns="91425"/>
          <a:lstStyle>
            <a:lvl1pPr indent="0" marR="0" algn="l"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
        <p:nvSpPr>
          <p:cNvPr name="Shape 16" id="16"/>
          <p:cNvSpPr txBox="1"/>
          <p:nvPr>
            <p:ph type="ftr" idx="11"/>
          </p:nvPr>
        </p:nvSpPr>
        <p:spPr>
          <a:xfrm>
            <a:off y="6245225" x="3124200"/>
            <a:ext cy="476249" cx="2895600"/>
          </a:xfrm>
          <a:prstGeom prst="rect">
            <a:avLst/>
          </a:prstGeom>
          <a:noFill/>
          <a:ln>
            <a:noFill/>
          </a:ln>
        </p:spPr>
        <p:txBody>
          <a:bodyPr bIns="91425" tIns="91425" lIns="91425" anchor="t" anchorCtr="0" rIns="91425"/>
          <a:lstStyle>
            <a:lvl1pPr indent="0" marR="0" algn="ctr"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
        <p:nvSpPr>
          <p:cNvPr name="Shape 17" id="17"/>
          <p:cNvSpPr txBox="1"/>
          <p:nvPr>
            <p:ph type="sldNum" idx="12"/>
          </p:nvPr>
        </p:nvSpPr>
        <p:spPr>
          <a:xfrm>
            <a:off y="6245225" x="6553200"/>
            <a:ext cy="476249" cx="2133599"/>
          </a:xfrm>
          <a:prstGeom prst="rect">
            <a:avLst/>
          </a:prstGeom>
          <a:noFill/>
          <a:ln>
            <a:noFill/>
          </a:ln>
        </p:spPr>
        <p:txBody>
          <a:bodyPr bIns="91425" tIns="91425" lIns="91425" anchor="t" anchorCtr="0" rIns="91425"/>
          <a:lstStyle>
            <a:lvl1pPr indent="0" marR="0" algn="r"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bg>
      <p:bgPr>
        <a:solidFill>
          <a:schemeClr val="lt1"/>
        </a:solidFill>
      </p:bgPr>
    </p:bg>
    <p:spTree>
      <p:nvGrpSpPr>
        <p:cNvPr name="Shape 18" id="18"/>
        <p:cNvGrpSpPr/>
        <p:nvPr/>
      </p:nvGrpSpPr>
      <p:grpSpPr>
        <a:xfrm>
          <a:off y="0" x="0"/>
          <a:ext cy="0" cx="0"/>
          <a:chOff y="0" x="0"/>
          <a:chExt cy="0" cx="0"/>
        </a:xfrm>
      </p:grpSpPr>
      <p:sp>
        <p:nvSpPr>
          <p:cNvPr name="Shape 19" id="19"/>
          <p:cNvSpPr txBox="1"/>
          <p:nvPr>
            <p:ph type="title"/>
          </p:nvPr>
        </p:nvSpPr>
        <p:spPr>
          <a:xfrm>
            <a:off y="274637" x="457200"/>
            <a:ext cy="1143000" cx="8229600"/>
          </a:xfrm>
          <a:prstGeom prst="rect">
            <a:avLst/>
          </a:prstGeom>
          <a:noFill/>
          <a:ln>
            <a:noFill/>
          </a:ln>
        </p:spPr>
        <p:txBody>
          <a:bodyPr bIns="91425" tIns="91425" lIns="91425" anchor="t" anchorCtr="0" rIns="91425"/>
          <a:lstStyle>
            <a:lvl1pPr algn="ctr" rtl="0">
              <a:lnSpc>
                <a:spcPct val="100000"/>
              </a:lnSpc>
              <a:spcBef>
                <a:spcPts val="0"/>
              </a:spcBef>
              <a:spcAft>
                <a:spcPts val="0"/>
              </a:spcAft>
              <a:defRPr sz="4400">
                <a:solidFill>
                  <a:schemeClr val="dk2"/>
                </a:solidFill>
                <a:latin typeface="Arial"/>
                <a:ea typeface="Arial"/>
                <a:cs typeface="Arial"/>
                <a:sym typeface="Arial"/>
              </a:defRPr>
            </a:lvl1pPr>
            <a:lvl2pPr algn="ctr" rtl="0">
              <a:lnSpc>
                <a:spcPct val="100000"/>
              </a:lnSpc>
              <a:spcBef>
                <a:spcPts val="0"/>
              </a:spcBef>
              <a:spcAft>
                <a:spcPts val="0"/>
              </a:spcAft>
              <a:defRPr sz="4400">
                <a:solidFill>
                  <a:schemeClr val="dk2"/>
                </a:solidFill>
                <a:latin typeface="Arial"/>
                <a:ea typeface="Arial"/>
                <a:cs typeface="Arial"/>
                <a:sym typeface="Arial"/>
              </a:defRPr>
            </a:lvl2pPr>
            <a:lvl3pPr algn="ctr" rtl="0">
              <a:lnSpc>
                <a:spcPct val="100000"/>
              </a:lnSpc>
              <a:spcBef>
                <a:spcPts val="0"/>
              </a:spcBef>
              <a:spcAft>
                <a:spcPts val="0"/>
              </a:spcAft>
              <a:defRPr sz="4400">
                <a:solidFill>
                  <a:schemeClr val="dk2"/>
                </a:solidFill>
                <a:latin typeface="Arial"/>
                <a:ea typeface="Arial"/>
                <a:cs typeface="Arial"/>
                <a:sym typeface="Arial"/>
              </a:defRPr>
            </a:lvl3pPr>
            <a:lvl4pPr algn="ctr" rtl="0">
              <a:lnSpc>
                <a:spcPct val="100000"/>
              </a:lnSpc>
              <a:spcBef>
                <a:spcPts val="0"/>
              </a:spcBef>
              <a:spcAft>
                <a:spcPts val="0"/>
              </a:spcAft>
              <a:defRPr sz="4400">
                <a:solidFill>
                  <a:schemeClr val="dk2"/>
                </a:solidFill>
                <a:latin typeface="Arial"/>
                <a:ea typeface="Arial"/>
                <a:cs typeface="Arial"/>
                <a:sym typeface="Arial"/>
              </a:defRPr>
            </a:lvl4pPr>
            <a:lvl5pPr algn="ctr" rtl="0">
              <a:lnSpc>
                <a:spcPct val="100000"/>
              </a:lnSpc>
              <a:spcBef>
                <a:spcPts val="0"/>
              </a:spcBef>
              <a:spcAft>
                <a:spcPts val="0"/>
              </a:spcAft>
              <a:defRPr sz="4400">
                <a:solidFill>
                  <a:schemeClr val="dk2"/>
                </a:solidFill>
                <a:latin typeface="Arial"/>
                <a:ea typeface="Arial"/>
                <a:cs typeface="Arial"/>
                <a:sym typeface="Arial"/>
              </a:defRPr>
            </a:lvl5pPr>
            <a:lvl6pPr algn="ctr" rtl="0">
              <a:lnSpc>
                <a:spcPct val="100000"/>
              </a:lnSpc>
              <a:spcBef>
                <a:spcPts val="0"/>
              </a:spcBef>
              <a:spcAft>
                <a:spcPts val="0"/>
              </a:spcAft>
              <a:defRPr sz="4400">
                <a:solidFill>
                  <a:schemeClr val="dk2"/>
                </a:solidFill>
                <a:latin typeface="Arial"/>
                <a:ea typeface="Arial"/>
                <a:cs typeface="Arial"/>
                <a:sym typeface="Arial"/>
              </a:defRPr>
            </a:lvl6pPr>
            <a:lvl7pPr algn="ctr" rtl="0">
              <a:lnSpc>
                <a:spcPct val="100000"/>
              </a:lnSpc>
              <a:spcBef>
                <a:spcPts val="0"/>
              </a:spcBef>
              <a:spcAft>
                <a:spcPts val="0"/>
              </a:spcAft>
              <a:defRPr sz="4400">
                <a:solidFill>
                  <a:schemeClr val="dk2"/>
                </a:solidFill>
                <a:latin typeface="Arial"/>
                <a:ea typeface="Arial"/>
                <a:cs typeface="Arial"/>
                <a:sym typeface="Arial"/>
              </a:defRPr>
            </a:lvl7pPr>
            <a:lvl8pPr algn="ctr" rtl="0">
              <a:lnSpc>
                <a:spcPct val="100000"/>
              </a:lnSpc>
              <a:spcBef>
                <a:spcPts val="0"/>
              </a:spcBef>
              <a:spcAft>
                <a:spcPts val="0"/>
              </a:spcAft>
              <a:defRPr sz="4400">
                <a:solidFill>
                  <a:schemeClr val="dk2"/>
                </a:solidFill>
                <a:latin typeface="Arial"/>
                <a:ea typeface="Arial"/>
                <a:cs typeface="Arial"/>
                <a:sym typeface="Arial"/>
              </a:defRPr>
            </a:lvl8pPr>
            <a:lvl9pPr algn="ctr" rtl="0">
              <a:lnSpc>
                <a:spcPct val="100000"/>
              </a:lnSpc>
              <a:spcBef>
                <a:spcPts val="0"/>
              </a:spcBef>
              <a:spcAft>
                <a:spcPts val="0"/>
              </a:spcAft>
              <a:defRPr sz="4400">
                <a:solidFill>
                  <a:schemeClr val="dk2"/>
                </a:solidFill>
                <a:latin typeface="Arial"/>
                <a:ea typeface="Arial"/>
                <a:cs typeface="Arial"/>
                <a:sym typeface="Arial"/>
              </a:defRPr>
            </a:lvl9pPr>
          </a:lstStyle>
          <a:p/>
        </p:txBody>
      </p:sp>
      <p:sp>
        <p:nvSpPr>
          <p:cNvPr name="Shape 20" id="20"/>
          <p:cNvSpPr txBox="1"/>
          <p:nvPr>
            <p:ph type="body" idx="1"/>
          </p:nvPr>
        </p:nvSpPr>
        <p:spPr>
          <a:xfrm>
            <a:off y="1600200" x="457200"/>
            <a:ext cy="4525961" cx="8229600"/>
          </a:xfrm>
          <a:prstGeom prst="rect">
            <a:avLst/>
          </a:prstGeom>
          <a:noFill/>
          <a:ln>
            <a:noFill/>
          </a:ln>
        </p:spPr>
        <p:txBody>
          <a:bodyPr bIns="91425" tIns="91425" lIns="91425" anchor="t" anchorCtr="0" rIns="91425"/>
          <a:lstStyle>
            <a:lvl1pPr algn="l"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1pPr>
            <a:lvl2pPr indent="-177800" marL="742950" rtl="0">
              <a:lnSpc>
                <a:spcPct val="100000"/>
              </a:lnSpc>
              <a:spcBef>
                <a:spcPts val="560"/>
              </a:spcBef>
              <a:spcAft>
                <a:spcPts val="0"/>
              </a:spcAft>
              <a:buFont typeface="Arial"/>
              <a:buChar char="•"/>
              <a:defRPr sz="2800"/>
            </a:lvl2pPr>
            <a:lvl3pPr indent="-136525" marL="1143000" rtl="0">
              <a:lnSpc>
                <a:spcPct val="100000"/>
              </a:lnSpc>
              <a:spcBef>
                <a:spcPts val="480"/>
              </a:spcBef>
              <a:spcAft>
                <a:spcPts val="0"/>
              </a:spcAft>
              <a:buFont typeface="Arial"/>
              <a:buChar char="•"/>
              <a:defRPr sz="2400"/>
            </a:lvl3pPr>
            <a:lvl4pPr indent="-152400" marL="1600200" rtl="0">
              <a:lnSpc>
                <a:spcPct val="100000"/>
              </a:lnSpc>
              <a:spcBef>
                <a:spcPts val="400"/>
              </a:spcBef>
              <a:spcAft>
                <a:spcPts val="0"/>
              </a:spcAft>
              <a:buFont typeface="Arial"/>
              <a:buChar char="•"/>
              <a:defRPr sz="2000"/>
            </a:lvl4pPr>
            <a:lvl5pPr indent="-152400" marL="2057400" rtl="0">
              <a:lnSpc>
                <a:spcPct val="100000"/>
              </a:lnSpc>
              <a:spcBef>
                <a:spcPts val="400"/>
              </a:spcBef>
              <a:spcAft>
                <a:spcPts val="0"/>
              </a:spcAft>
              <a:buFont typeface="Arial"/>
              <a:buChar char="•"/>
              <a:defRPr sz="2000"/>
            </a:lvl5pPr>
            <a:lvl6pPr indent="-107950" marL="25146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6pPr>
            <a:lvl7pPr indent="-107950" marL="29718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7pPr>
            <a:lvl8pPr indent="-107950" marL="34290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8pPr>
            <a:lvl9pPr indent="-107950" marL="3886200" rtl="0">
              <a:lnSpc>
                <a:spcPct val="100000"/>
              </a:lnSpc>
              <a:spcBef>
                <a:spcPts val="640"/>
              </a:spcBef>
              <a:spcAft>
                <a:spcPts val="0"/>
              </a:spcAft>
              <a:buClr>
                <a:schemeClr val="dk1"/>
              </a:buClr>
              <a:buFont typeface="Arial"/>
              <a:buChar char="•"/>
              <a:defRPr sz="3200">
                <a:solidFill>
                  <a:schemeClr val="dk1"/>
                </a:solidFill>
                <a:latin typeface="Arial"/>
                <a:ea typeface="Arial"/>
                <a:cs typeface="Arial"/>
                <a:sym typeface="Arial"/>
              </a:defRPr>
            </a:lvl9pPr>
          </a:lstStyle>
          <a:p/>
        </p:txBody>
      </p:sp>
      <p:sp>
        <p:nvSpPr>
          <p:cNvPr name="Shape 21" id="21"/>
          <p:cNvSpPr txBox="1"/>
          <p:nvPr>
            <p:ph type="dt" idx="10"/>
          </p:nvPr>
        </p:nvSpPr>
        <p:spPr>
          <a:xfrm>
            <a:off y="6245225" x="457200"/>
            <a:ext cy="476249" cx="2133599"/>
          </a:xfrm>
          <a:prstGeom prst="rect">
            <a:avLst/>
          </a:prstGeom>
          <a:noFill/>
          <a:ln>
            <a:noFill/>
          </a:ln>
        </p:spPr>
        <p:txBody>
          <a:bodyPr bIns="91425" tIns="91425" lIns="91425" anchor="t" anchorCtr="0" rIns="91425"/>
          <a:lstStyle>
            <a:lvl1pPr indent="0" marR="0" algn="l"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
        <p:nvSpPr>
          <p:cNvPr name="Shape 22" id="22"/>
          <p:cNvSpPr txBox="1"/>
          <p:nvPr>
            <p:ph type="ftr" idx="11"/>
          </p:nvPr>
        </p:nvSpPr>
        <p:spPr>
          <a:xfrm>
            <a:off y="6245225" x="3124200"/>
            <a:ext cy="476249" cx="2895600"/>
          </a:xfrm>
          <a:prstGeom prst="rect">
            <a:avLst/>
          </a:prstGeom>
          <a:noFill/>
          <a:ln>
            <a:noFill/>
          </a:ln>
        </p:spPr>
        <p:txBody>
          <a:bodyPr bIns="91425" tIns="91425" lIns="91425" anchor="t" anchorCtr="0" rIns="91425"/>
          <a:lstStyle>
            <a:lvl1pPr indent="0" marR="0" algn="ctr"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
        <p:nvSpPr>
          <p:cNvPr name="Shape 23" id="23"/>
          <p:cNvSpPr txBox="1"/>
          <p:nvPr>
            <p:ph type="sldNum" idx="12"/>
          </p:nvPr>
        </p:nvSpPr>
        <p:spPr>
          <a:xfrm>
            <a:off y="6245225" x="6553200"/>
            <a:ext cy="476249" cx="2133599"/>
          </a:xfrm>
          <a:prstGeom prst="rect">
            <a:avLst/>
          </a:prstGeom>
          <a:noFill/>
          <a:ln>
            <a:noFill/>
          </a:ln>
        </p:spPr>
        <p:txBody>
          <a:bodyPr bIns="91425" tIns="91425" lIns="91425" anchor="t" anchorCtr="0" rIns="91425"/>
          <a:lstStyle>
            <a:lvl1pPr indent="0" marR="0" algn="r"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theme" Id="rId3"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143000" cx="8229600"/>
          </a:xfrm>
          <a:prstGeom prst="rect">
            <a:avLst/>
          </a:prstGeom>
          <a:noFill/>
          <a:ln>
            <a:noFill/>
          </a:ln>
        </p:spPr>
        <p:txBody>
          <a:bodyPr bIns="91425" tIns="91425" lIns="91425" anchor="ctr" anchorCtr="0" rIns="91425"/>
          <a:lstStyle>
            <a:lvl1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1pPr>
            <a:lvl2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2pPr>
            <a:lvl3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3pPr>
            <a:lvl4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4pPr>
            <a:lvl5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5pPr>
            <a:lvl6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6pPr>
            <a:lvl7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7pPr>
            <a:lvl8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8pPr>
            <a:lvl9pPr indent="0" marR="0" algn="ctr" marL="0" rtl="0">
              <a:lnSpc>
                <a:spcPct val="100000"/>
              </a:lnSpc>
              <a:spcBef>
                <a:spcPts val="0"/>
              </a:spcBef>
              <a:spcAft>
                <a:spcPts val="0"/>
              </a:spcAft>
              <a:defRPr i="0" baseline="0" strike="noStrike" sz="4400" b="0" cap="none" u="none">
                <a:solidFill>
                  <a:schemeClr val="dk2"/>
                </a:solidFill>
                <a:latin typeface="Arial"/>
                <a:ea typeface="Arial"/>
                <a:cs typeface="Arial"/>
                <a:sym typeface="Arial"/>
              </a:defRPr>
            </a:lvl9pPr>
          </a:lstStyle>
          <a:p/>
        </p:txBody>
      </p:sp>
      <p:sp>
        <p:nvSpPr>
          <p:cNvPr name="Shape 6" id="6"/>
          <p:cNvSpPr txBox="1"/>
          <p:nvPr>
            <p:ph type="body" idx="1"/>
          </p:nvPr>
        </p:nvSpPr>
        <p:spPr>
          <a:xfrm>
            <a:off y="1600200" x="457200"/>
            <a:ext cy="4525961" cx="8229600"/>
          </a:xfrm>
          <a:prstGeom prst="rect">
            <a:avLst/>
          </a:prstGeom>
          <a:noFill/>
          <a:ln>
            <a:noFill/>
          </a:ln>
        </p:spPr>
        <p:txBody>
          <a:bodyPr bIns="91425" tIns="91425" lIns="91425" anchor="t" anchorCtr="0" rIns="91425"/>
          <a:lstStyle>
            <a:lvl1pPr indent="120650" marR="0" algn="l" marL="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1pPr>
            <a:lvl2pPr indent="-177800" marR="0" algn="l" marL="742950" rtl="0">
              <a:lnSpc>
                <a:spcPct val="100000"/>
              </a:lnSpc>
              <a:spcBef>
                <a:spcPts val="560"/>
              </a:spcBef>
              <a:spcAft>
                <a:spcPts val="0"/>
              </a:spcAft>
              <a:buFont typeface="Arial"/>
              <a:buChar char="•"/>
              <a:defRPr i="0" baseline="0" strike="noStrike" sz="2800" b="0" cap="none" u="none"/>
            </a:lvl2pPr>
            <a:lvl3pPr indent="-136525" marR="0" algn="l" marL="1143000" rtl="0">
              <a:lnSpc>
                <a:spcPct val="100000"/>
              </a:lnSpc>
              <a:spcBef>
                <a:spcPts val="480"/>
              </a:spcBef>
              <a:spcAft>
                <a:spcPts val="0"/>
              </a:spcAft>
              <a:buFont typeface="Arial"/>
              <a:buChar char="•"/>
              <a:defRPr i="0" baseline="0" strike="noStrike" sz="2400" b="0" cap="none" u="none"/>
            </a:lvl3pPr>
            <a:lvl4pPr indent="-152400" marR="0" algn="l" marL="1600200" rtl="0">
              <a:lnSpc>
                <a:spcPct val="100000"/>
              </a:lnSpc>
              <a:spcBef>
                <a:spcPts val="400"/>
              </a:spcBef>
              <a:spcAft>
                <a:spcPts val="0"/>
              </a:spcAft>
              <a:buFont typeface="Arial"/>
              <a:buChar char="•"/>
              <a:defRPr i="0" baseline="0" strike="noStrike" sz="2000" b="0" cap="none" u="none"/>
            </a:lvl4pPr>
            <a:lvl5pPr indent="-152400" marR="0" algn="l" marL="2057400" rtl="0">
              <a:lnSpc>
                <a:spcPct val="100000"/>
              </a:lnSpc>
              <a:spcBef>
                <a:spcPts val="400"/>
              </a:spcBef>
              <a:spcAft>
                <a:spcPts val="0"/>
              </a:spcAft>
              <a:buFont typeface="Arial"/>
              <a:buChar char="•"/>
              <a:defRPr i="0" baseline="0" strike="noStrike" sz="2000" b="0" cap="none" u="none"/>
            </a:lvl5pPr>
            <a:lvl6pPr indent="-107950" marR="0" algn="l" marL="25146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6pPr>
            <a:lvl7pPr indent="-107950" marR="0" algn="l" marL="29718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7pPr>
            <a:lvl8pPr indent="-107950" marR="0" algn="l" marL="34290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8pPr>
            <a:lvl9pPr indent="-107950" marR="0" algn="l" marL="3886200" rtl="0">
              <a:lnSpc>
                <a:spcPct val="100000"/>
              </a:lnSpc>
              <a:spcBef>
                <a:spcPts val="640"/>
              </a:spcBef>
              <a:spcAft>
                <a:spcPts val="0"/>
              </a:spcAft>
              <a:buClr>
                <a:schemeClr val="dk1"/>
              </a:buClr>
              <a:buFont typeface="Arial"/>
              <a:buChar char="•"/>
              <a:defRPr i="0" baseline="0" strike="noStrike" sz="3200" b="0" cap="none" u="none">
                <a:solidFill>
                  <a:schemeClr val="dk1"/>
                </a:solidFill>
                <a:latin typeface="Arial"/>
                <a:ea typeface="Arial"/>
                <a:cs typeface="Arial"/>
                <a:sym typeface="Arial"/>
              </a:defRPr>
            </a:lvl9pPr>
          </a:lstStyle>
          <a:p/>
        </p:txBody>
      </p:sp>
      <p:sp>
        <p:nvSpPr>
          <p:cNvPr name="Shape 7" id="7"/>
          <p:cNvSpPr txBox="1"/>
          <p:nvPr>
            <p:ph type="dt" idx="10"/>
          </p:nvPr>
        </p:nvSpPr>
        <p:spPr>
          <a:xfrm>
            <a:off y="6245225" x="457200"/>
            <a:ext cy="476249" cx="2133599"/>
          </a:xfrm>
          <a:prstGeom prst="rect">
            <a:avLst/>
          </a:prstGeom>
          <a:noFill/>
          <a:ln>
            <a:noFill/>
          </a:ln>
        </p:spPr>
        <p:txBody>
          <a:bodyPr bIns="91425" tIns="91425" lIns="91425" anchor="t" anchorCtr="0" rIns="91425"/>
          <a:lstStyle>
            <a:lvl1pPr indent="0" marR="0" algn="l"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
        <p:nvSpPr>
          <p:cNvPr name="Shape 8" id="8"/>
          <p:cNvSpPr txBox="1"/>
          <p:nvPr>
            <p:ph type="ftr" idx="11"/>
          </p:nvPr>
        </p:nvSpPr>
        <p:spPr>
          <a:xfrm>
            <a:off y="6245225" x="3124200"/>
            <a:ext cy="476249" cx="2895600"/>
          </a:xfrm>
          <a:prstGeom prst="rect">
            <a:avLst/>
          </a:prstGeom>
          <a:noFill/>
          <a:ln>
            <a:noFill/>
          </a:ln>
        </p:spPr>
        <p:txBody>
          <a:bodyPr bIns="91425" tIns="91425" lIns="91425" anchor="t" anchorCtr="0" rIns="91425"/>
          <a:lstStyle>
            <a:lvl1pPr indent="0" marR="0" algn="ctr"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
        <p:nvSpPr>
          <p:cNvPr name="Shape 9" id="9"/>
          <p:cNvSpPr txBox="1"/>
          <p:nvPr>
            <p:ph type="sldNum" idx="12"/>
          </p:nvPr>
        </p:nvSpPr>
        <p:spPr>
          <a:xfrm>
            <a:off y="6245225" x="6553200"/>
            <a:ext cy="476249" cx="2133599"/>
          </a:xfrm>
          <a:prstGeom prst="rect">
            <a:avLst/>
          </a:prstGeom>
          <a:noFill/>
          <a:ln>
            <a:noFill/>
          </a:ln>
        </p:spPr>
        <p:txBody>
          <a:bodyPr bIns="91425" tIns="91425" lIns="91425" anchor="t" anchorCtr="0" rIns="91425"/>
          <a:lstStyle>
            <a:lvl1pPr indent="0" marR="0" algn="r" marL="0" rtl="0">
              <a:defRPr i="0" baseline="0" strike="noStrike" sz="1400" b="0" cap="none" u="none"/>
            </a:lvl1pPr>
            <a:lvl2pPr>
              <a:defRPr/>
            </a:lvl2pPr>
            <a:lvl3pPr>
              <a:defRPr/>
            </a:lvl3pPr>
            <a:lvl4pPr>
              <a:defRPr/>
            </a:lvl4pPr>
            <a:lvl5pPr>
              <a:defRPr/>
            </a:lvl5pPr>
            <a:lvl6pPr>
              <a:defRPr/>
            </a:lvl6pPr>
            <a:lvl7pPr>
              <a:defRPr/>
            </a:lvl7pPr>
            <a:lvl8pPr>
              <a:defRPr/>
            </a:lvl8pPr>
            <a:lvl9pPr>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 Type="http://schemas.openxmlformats.org/officeDocument/2006/relationships/image" Id="rId3" Target="../media/image00.jp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 Type="http://schemas.openxmlformats.org/officeDocument/2006/relationships/image" Id="rId4" Target="../media/image04.jpg"/><Relationship Type="http://schemas.openxmlformats.org/officeDocument/2006/relationships/image" Id="rId3" Target="../media/image01.jpg"/><Relationship Type="http://schemas.openxmlformats.org/officeDocument/2006/relationships/image" Id="rId6" Target="../media/image02.jpg"/><Relationship Type="http://schemas.openxmlformats.org/officeDocument/2006/relationships/image" Id="rId5" Target="../media/image05.jpg"/></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 Type="http://schemas.openxmlformats.org/officeDocument/2006/relationships/image" Id="rId4" Target="../media/image08.jpg"/><Relationship Type="http://schemas.openxmlformats.org/officeDocument/2006/relationships/image" Id="rId3" Target="../media/image09.jpg"/><Relationship Type="http://schemas.openxmlformats.org/officeDocument/2006/relationships/image" Id="rId6" Target="../media/image19.jpg"/><Relationship Type="http://schemas.openxmlformats.org/officeDocument/2006/relationships/image" Id="rId5" Target="../media/image10.jpg"/><Relationship Type="http://schemas.openxmlformats.org/officeDocument/2006/relationships/image" Id="rId7" Target="../media/image11.jpg"/></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 Type="http://schemas.openxmlformats.org/officeDocument/2006/relationships/image" Id="rId3" Target="../media/image07.jp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 Type="http://schemas.openxmlformats.org/officeDocument/2006/relationships/image" Id="rId3" Target="../media/image20.png"/></Relationships>
</file>

<file path=ppt/slides/_rels/slide6.xml.rels><?xml version="1.0" encoding="UTF-8" standalone="yes"?><Relationships xmlns="http://schemas.openxmlformats.org/package/2006/relationships"><Relationship Type="http://schemas.openxmlformats.org/officeDocument/2006/relationships/image" Id="rId12" Target="../media/image17.jpg"/><Relationship Type="http://schemas.openxmlformats.org/officeDocument/2006/relationships/notesSlide" Id="rId2" Target="../notesSlides/notesSlide6.xml"/><Relationship Type="http://schemas.openxmlformats.org/officeDocument/2006/relationships/slideLayout" Id="rId1" Target="../slideLayouts/slideLayout2.xml"/><Relationship Type="http://schemas.openxmlformats.org/officeDocument/2006/relationships/image" Id="rId10" Target="../media/image12.jpg"/><Relationship Type="http://schemas.openxmlformats.org/officeDocument/2006/relationships/image" Id="rId4" Target="../media/image13.jpg"/><Relationship Type="http://schemas.openxmlformats.org/officeDocument/2006/relationships/image" Id="rId11" Target="../media/image16.jpg"/><Relationship Type="http://schemas.openxmlformats.org/officeDocument/2006/relationships/image" Id="rId3" Target="../media/image03.jpg"/><Relationship Type="http://schemas.openxmlformats.org/officeDocument/2006/relationships/image" Id="rId9" Target="../media/image15.jpg"/><Relationship Type="http://schemas.openxmlformats.org/officeDocument/2006/relationships/image" Id="rId6" Target="../media/image06.jpg"/><Relationship Type="http://schemas.openxmlformats.org/officeDocument/2006/relationships/image" Id="rId5" Target="../media/image14.jpg"/><Relationship Type="http://schemas.openxmlformats.org/officeDocument/2006/relationships/image" Id="rId8" Target="../media/image21.jpg"/><Relationship Type="http://schemas.openxmlformats.org/officeDocument/2006/relationships/image" Id="rId7"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24" id="24"/>
        <p:cNvGrpSpPr/>
        <p:nvPr/>
      </p:nvGrpSpPr>
      <p:grpSpPr>
        <a:xfrm>
          <a:off y="0" x="0"/>
          <a:ext cy="0" cx="0"/>
          <a:chOff y="0" x="0"/>
          <a:chExt cy="0" cx="0"/>
        </a:xfrm>
      </p:grpSpPr>
      <p:sp>
        <p:nvSpPr>
          <p:cNvPr name="Shape 25" id="25"/>
          <p:cNvSpPr txBox="1"/>
          <p:nvPr>
            <p:ph type="ctrTitle"/>
          </p:nvPr>
        </p:nvSpPr>
        <p:spPr>
          <a:xfrm>
            <a:off y="1981200" x="914400"/>
            <a:ext cy="1470024" cx="7772400"/>
          </a:xfrm>
          <a:prstGeom prst="rect">
            <a:avLst/>
          </a:prstGeom>
          <a:noFill/>
          <a:ln>
            <a:noFill/>
          </a:ln>
        </p:spPr>
        <p:txBody>
          <a:bodyPr bIns="45700" tIns="45700" lIns="91425" anchor="t" anchorCtr="0" rIns="91425">
            <a:spAutoFit/>
          </a:bodyPr>
          <a:lstStyle/>
          <a:p>
            <a:pPr indent="0" marR="0" algn="ctr" marL="0" rtl="0" lvl="0">
              <a:lnSpc>
                <a:spcPct val="100000"/>
              </a:lnSpc>
              <a:spcBef>
                <a:spcPts val="0"/>
              </a:spcBef>
              <a:spcAft>
                <a:spcPts val="0"/>
              </a:spcAft>
              <a:buClr>
                <a:schemeClr val="dk2"/>
              </a:buClr>
              <a:buSzPct val="25000"/>
              <a:buFont typeface="Arial"/>
              <a:buNone/>
            </a:pPr>
            <a:r>
              <a:rPr lang="en-US" i="0" baseline="0" strike="noStrike" sz="4400" b="0" cap="none" u="none">
                <a:solidFill>
                  <a:schemeClr val="dk2"/>
                </a:solidFill>
                <a:latin typeface="Arial"/>
                <a:ea typeface="Arial"/>
                <a:cs typeface="Arial"/>
                <a:sym typeface="Arial"/>
              </a:rPr>
              <a:t>Mi Viaje a Puerto Rico</a:t>
            </a:r>
          </a:p>
        </p:txBody>
      </p:sp>
      <p:sp>
        <p:nvSpPr>
          <p:cNvPr name="Shape 26" id="26"/>
          <p:cNvSpPr txBox="1"/>
          <p:nvPr>
            <p:ph type="subTitle" idx="1"/>
          </p:nvPr>
        </p:nvSpPr>
        <p:spPr>
          <a:xfrm>
            <a:off y="3886200" x="1371600"/>
            <a:ext cy="1752600" cx="6400799"/>
          </a:xfrm>
          <a:prstGeom prst="rect">
            <a:avLst/>
          </a:prstGeom>
          <a:noFill/>
          <a:ln>
            <a:noFill/>
          </a:ln>
        </p:spPr>
        <p:txBody>
          <a:bodyPr bIns="45700" tIns="45700" lIns="91425" anchor="t" anchorCtr="0" rIns="91425">
            <a:spAutoFit/>
          </a:bodyPr>
          <a:lstStyle/>
          <a:p>
            <a:pPr indent="0" marR="0" algn="ctr" marL="0" rtl="0" lvl="0">
              <a:lnSpc>
                <a:spcPct val="100000"/>
              </a:lnSpc>
              <a:spcBef>
                <a:spcPts val="640"/>
              </a:spcBef>
              <a:spcAft>
                <a:spcPts val="0"/>
              </a:spcAft>
              <a:buClr>
                <a:schemeClr val="dk1"/>
              </a:buClr>
              <a:buSzPct val="25000"/>
              <a:buFont typeface="Arial"/>
              <a:buNone/>
            </a:pPr>
            <a:r>
              <a:rPr lang="en-US" i="0" baseline="0" strike="noStrike" sz="3200" b="0" cap="none" u="none">
                <a:solidFill>
                  <a:schemeClr val="dk1"/>
                </a:solidFill>
                <a:latin typeface="Arial"/>
                <a:ea typeface="Arial"/>
                <a:cs typeface="Arial"/>
                <a:sym typeface="Arial"/>
              </a:rPr>
              <a:t>Por: Maddie O’Neil</a:t>
            </a:r>
          </a:p>
        </p:txBody>
      </p:sp>
      <p:sp>
        <p:nvSpPr>
          <p:cNvPr name="Shape 27" id="27"/>
          <p:cNvSpPr/>
          <p:nvPr/>
        </p:nvSpPr>
        <p:spPr>
          <a:xfrm>
            <a:off y="0" x="0"/>
            <a:ext cy="6858000" cx="9143999"/>
          </a:xfrm>
          <a:prstGeom prst="rect">
            <a:avLst/>
          </a:prstGeom>
          <a:blipFill>
            <a:blip r:embed="rId3"/>
            <a:stretch>
              <a:fillRect/>
            </a:stretch>
          </a:blipFill>
        </p:spPr>
      </p:sp>
      <p:sp>
        <p:nvSpPr>
          <p:cNvPr name="Shape 28" id="28"/>
          <p:cNvSpPr txBox="1"/>
          <p:nvPr/>
        </p:nvSpPr>
        <p:spPr>
          <a:xfrm>
            <a:off y="1789111" x="2879725"/>
            <a:ext cy="366711" cx="184149"/>
          </a:xfrm>
          <a:prstGeom prst="rect">
            <a:avLst/>
          </a:prstGeom>
          <a:noFill/>
          <a:ln>
            <a:noFill/>
          </a:ln>
        </p:spPr>
        <p:txBody>
          <a:bodyPr bIns="45700" tIns="45700" lIns="91425" anchor="t" anchorCtr="0" rIns="91425">
            <a:spAutoFit/>
          </a:bodyPr>
          <a:lstStyle/>
          <a:p/>
        </p:txBody>
      </p:sp>
      <p:sp>
        <p:nvSpPr>
          <p:cNvPr name="Shape 29" id="29"/>
          <p:cNvSpPr txBox="1"/>
          <p:nvPr/>
        </p:nvSpPr>
        <p:spPr>
          <a:xfrm>
            <a:off y="2155823" x="1421975"/>
            <a:ext cy="823799" cx="7086600"/>
          </a:xfrm>
          <a:prstGeom prst="rect">
            <a:avLst/>
          </a:prstGeom>
          <a:noFill/>
          <a:ln>
            <a:noFill/>
          </a:ln>
        </p:spPr>
        <p:txBody>
          <a:bodyPr bIns="45700" tIns="45700" lIns="91425" anchor="t" anchorCtr="0" rIns="91425">
            <a:spAutoFit/>
          </a:bodyPr>
          <a:lstStyle/>
          <a:p/>
        </p:txBody>
      </p:sp>
      <p:sp>
        <p:nvSpPr>
          <p:cNvPr name="Shape 30" id="30"/>
          <p:cNvSpPr txBox="1"/>
          <p:nvPr/>
        </p:nvSpPr>
        <p:spPr>
          <a:xfrm>
            <a:off y="5788250" x="2658500"/>
            <a:ext cy="641399" cx="4901100"/>
          </a:xfrm>
          <a:prstGeom prst="rect">
            <a:avLst/>
          </a:prstGeom>
          <a:noFill/>
          <a:ln>
            <a:noFill/>
          </a:ln>
        </p:spPr>
        <p:txBody>
          <a:bodyPr bIns="45700" tIns="45700" lIns="91425" anchor="t" anchorCtr="0" rIns="91425">
            <a:spAutoFit/>
          </a:bodyPr>
          <a:lstStyle/>
          <a:p/>
        </p:txBody>
      </p:sp>
      <p:sp>
        <p:nvSpPr>
          <p:cNvPr name="Shape 31" id="31"/>
          <p:cNvSpPr/>
          <p:nvPr/>
        </p:nvSpPr>
        <p:spPr>
          <a:xfrm>
            <a:off y="657668" x="190535"/>
            <a:ext cy="5344840" cx="8762929"/>
          </a:xfrm>
          <a:custGeom>
            <a:pathLst>
              <a:path extrusionOk="0" h="5395" w="10820">
                <a:moveTo>
                  <a:pt y="987" x="19"/>
                </a:moveTo>
                <a:quadBezTo>
                  <a:pt y="975" x="19"/>
                  <a:pt y="948" x="20"/>
                </a:quadBezTo>
                <a:quadBezTo>
                  <a:pt y="921" x="20"/>
                  <a:pt y="892" x="20"/>
                </a:quadBezTo>
                <a:quadBezTo>
                  <a:pt y="862" x="20"/>
                  <a:pt y="835" x="20"/>
                </a:quadBezTo>
                <a:quadBezTo>
                  <a:pt y="809" x="21"/>
                  <a:pt y="798" x="21"/>
                </a:quadBezTo>
                <a:quadBezTo>
                  <a:pt y="791" x="22"/>
                  <a:pt y="777" x="26"/>
                </a:quadBezTo>
                <a:quadBezTo>
                  <a:pt y="763" x="30"/>
                  <a:pt y="750" x="35"/>
                </a:quadBezTo>
                <a:quadBezTo>
                  <a:pt y="736" x="41"/>
                  <a:pt y="726" x="50"/>
                </a:quadBezTo>
                <a:quadBezTo>
                  <a:pt y="715" x="59"/>
                  <a:pt y="715" x="73"/>
                </a:quadBezTo>
                <a:quadBezTo>
                  <a:pt y="715" x="105"/>
                  <a:pt y="733" x="133"/>
                </a:quadBezTo>
                <a:quadBezTo>
                  <a:pt y="750" x="162"/>
                  <a:pt y="779" x="188"/>
                </a:quadBezTo>
                <a:quadBezTo>
                  <a:pt y="808" x="214"/>
                  <a:pt y="843" x="238"/>
                </a:quadBezTo>
                <a:quadBezTo>
                  <a:pt y="878" x="262"/>
                  <a:pt y="913" x="286"/>
                </a:quadBezTo>
                <a:quadBezTo>
                  <a:pt y="948" x="309"/>
                  <a:pt y="979" x="332"/>
                </a:quadBezTo>
                <a:quadBezTo>
                  <a:pt y="1009" x="354"/>
                  <a:pt y="1028" x="376"/>
                </a:quadBezTo>
                <a:quadBezTo>
                  <a:pt y="1017" x="401"/>
                  <a:pt y="988" x="415"/>
                </a:quadBezTo>
                <a:quadBezTo>
                  <a:pt y="959" x="428"/>
                  <a:pt y="922" x="437"/>
                </a:quadBezTo>
                <a:quadBezTo>
                  <a:pt y="884" x="446"/>
                  <a:pt y="844" x="453"/>
                </a:quadBezTo>
                <a:quadBezTo>
                  <a:pt y="803" x="460"/>
                  <a:pt y="769" x="473"/>
                </a:quadBezTo>
                <a:quadBezTo>
                  <a:pt y="735" x="486"/>
                  <a:pt y="713" x="507"/>
                </a:quadBezTo>
                <a:quadBezTo>
                  <a:pt y="691" x="528"/>
                  <a:pt y="691" x="565"/>
                </a:quadBezTo>
                <a:quadBezTo>
                  <a:pt y="691" x="609"/>
                  <a:pt y="725" x="645"/>
                </a:quadBezTo>
                <a:quadBezTo>
                  <a:pt y="759" x="680"/>
                  <a:pt y="812" x="708"/>
                </a:quadBezTo>
                <a:quadBezTo>
                  <a:pt y="865" x="737"/>
                  <a:pt y="929" x="757"/>
                </a:quadBezTo>
                <a:quadBezTo>
                  <a:pt y="994" x="777"/>
                  <a:pt y="1053" x="791"/>
                </a:quadBezTo>
                <a:quadBezTo>
                  <a:pt y="1113" x="804"/>
                  <a:pt y="1161" x="811"/>
                </a:quadBezTo>
                <a:quadBezTo>
                  <a:pt y="1208" x="818"/>
                  <a:pt y="1229" x="818"/>
                </a:quadBezTo>
                <a:quadBezTo>
                  <a:pt y="1238" x="818"/>
                  <a:pt y="1248" x="817"/>
                </a:quadBezTo>
                <a:quadBezTo>
                  <a:pt y="1258" x="816"/>
                  <a:pt y="1267" x="812"/>
                </a:quadBezTo>
                <a:quadBezTo>
                  <a:pt y="1275" x="808"/>
                  <a:pt y="1279" x="799"/>
                </a:quadBezTo>
                <a:quadBezTo>
                  <a:pt y="1284" x="791"/>
                  <a:pt y="1279" x="774"/>
                </a:quadBezTo>
                <a:quadBezTo>
                  <a:pt y="1278" x="769"/>
                  <a:pt y="1273" x="763"/>
                </a:quadBezTo>
                <a:quadBezTo>
                  <a:pt y="1269" x="756"/>
                  <a:pt y="1262" x="750"/>
                </a:quadBezTo>
                <a:quadBezTo>
                  <a:pt y="1255" x="743"/>
                  <a:pt y="1249" x="738"/>
                </a:quadBezTo>
                <a:quadBezTo>
                  <a:pt y="1243" x="733"/>
                  <a:pt y="1238" x="733"/>
                </a:quadBezTo>
                <a:quadBezTo>
                  <a:pt y="1190" x="724"/>
                  <a:pt y="1131" x="713"/>
                </a:quadBezTo>
                <a:quadBezTo>
                  <a:pt y="1073" x="703"/>
                  <a:pt y="1013" x="687"/>
                </a:quadBezTo>
                <a:quadBezTo>
                  <a:pt y="953" x="670"/>
                  <a:pt y="896" x="646"/>
                </a:quadBezTo>
                <a:quadBezTo>
                  <a:pt y="839" x="622"/>
                  <a:pt y="798" x="585"/>
                </a:quadBezTo>
                <a:quadBezTo>
                  <a:pt y="814" x="557"/>
                  <a:pt y="846" x="541"/>
                </a:quadBezTo>
                <a:quadBezTo>
                  <a:pt y="877" x="525"/>
                  <a:pt y="915" x="514"/>
                </a:quadBezTo>
                <a:quadBezTo>
                  <a:pt y="953" x="503"/>
                  <a:pt y="992" x="495"/>
                </a:quadBezTo>
                <a:quadBezTo>
                  <a:pt y="1031" x="486"/>
                  <a:pt y="1062" x="471"/>
                </a:quadBezTo>
                <a:quadBezTo>
                  <a:pt y="1094" x="457"/>
                  <a:pt y="1115" x="434"/>
                </a:quadBezTo>
                <a:quadBezTo>
                  <a:pt y="1135" x="412"/>
                  <a:pt y="1135" x="374"/>
                </a:quadBezTo>
                <a:quadBezTo>
                  <a:pt y="1135" x="347"/>
                  <a:pt y="1118" x="322"/>
                </a:quadBezTo>
                <a:quadBezTo>
                  <a:pt y="1101" x="297"/>
                  <a:pt y="1073" x="274"/>
                </a:quadBezTo>
                <a:quadBezTo>
                  <a:pt y="1045" x="250"/>
                  <a:pt y="1012" x="229"/>
                </a:quadBezTo>
                <a:quadBezTo>
                  <a:pt y="978" x="207"/>
                  <a:pt y="945" x="186"/>
                </a:quadBezTo>
                <a:quadBezTo>
                  <a:pt y="913" x="165"/>
                  <a:pt y="884" x="145"/>
                </a:quadBezTo>
                <a:quadBezTo>
                  <a:pt y="856" x="125"/>
                  <a:pt y="839" x="104"/>
                </a:quadBezTo>
                <a:quadBezTo>
                  <a:pt y="870" x="96"/>
                  <a:pt y="893" x="92"/>
                </a:quadBezTo>
                <a:quadBezTo>
                  <a:pt y="916" x="87"/>
                  <a:pt y="937" x="85"/>
                </a:quadBezTo>
                <a:quadBezTo>
                  <a:pt y="958" x="83"/>
                  <a:pt y="981" x="82"/>
                </a:quadBezTo>
                <a:quadBezTo>
                  <a:pt y="1003" x="82"/>
                  <a:pt y="1031" x="82"/>
                </a:quadBezTo>
                <a:quadBezTo>
                  <a:pt y="1072" x="82"/>
                  <a:pt y="1112" x="88"/>
                </a:quadBezTo>
                <a:quadBezTo>
                  <a:pt y="1153" x="95"/>
                  <a:pt y="1193" x="103"/>
                </a:quadBezTo>
                <a:quadBezTo>
                  <a:pt y="1233" x="111"/>
                  <a:pt y="1273" x="118"/>
                </a:quadBezTo>
                <a:quadBezTo>
                  <a:pt y="1314" x="125"/>
                  <a:pt y="1355" x="125"/>
                </a:quadBezTo>
                <a:lnTo>
                  <a:pt y="1363" x="125"/>
                </a:lnTo>
                <a:quadBezTo>
                  <a:pt y="1366" x="124"/>
                  <a:pt y="1372" x="118"/>
                </a:quadBezTo>
                <a:quadBezTo>
                  <a:pt y="1378" x="112"/>
                  <a:pt y="1385" x="105"/>
                </a:quadBezTo>
                <a:quadBezTo>
                  <a:pt y="1392" x="99"/>
                  <a:pt y="1397" x="92"/>
                </a:quadBezTo>
                <a:quadBezTo>
                  <a:pt y="1403" x="85"/>
                  <a:pt y="1405" x="83"/>
                </a:quadBezTo>
                <a:quadBezTo>
                  <a:pt y="1406" x="82"/>
                  <a:pt y="1406" x="79"/>
                </a:quadBezTo>
                <a:quadBezTo>
                  <a:pt y="1407" x="76"/>
                  <a:pt y="1407" x="73"/>
                </a:quadBezTo>
                <a:quadBezTo>
                  <a:pt y="1407" x="71"/>
                  <a:pt y="1406" x="68"/>
                </a:quadBezTo>
                <a:quadBezTo>
                  <a:pt y="1405" x="65"/>
                  <a:pt y="1405" x="63"/>
                </a:quadBezTo>
                <a:quadBezTo>
                  <a:pt y="1348" x="56"/>
                  <a:pt y="1297" x="48"/>
                </a:quadBezTo>
                <a:quadBezTo>
                  <a:pt y="1247" x="41"/>
                  <a:pt y="1197" x="34"/>
                </a:quadBezTo>
                <a:quadBezTo>
                  <a:pt y="1147" x="28"/>
                  <a:pt y="1096" x="23"/>
                </a:quadBezTo>
                <a:quadBezTo>
                  <a:pt y="1045" x="19"/>
                  <a:pt y="987" x="19"/>
                </a:quadBezTo>
                <a:close/>
                <a:moveTo>
                  <a:pt y="1039" x="917"/>
                </a:moveTo>
                <a:quadBezTo>
                  <a:pt y="1033" x="917"/>
                  <a:pt y="1020" x="918"/>
                </a:quadBezTo>
                <a:quadBezTo>
                  <a:pt y="1006" x="918"/>
                  <a:pt y="992" x="919"/>
                </a:quadBezTo>
                <a:quadBezTo>
                  <a:pt y="977" x="919"/>
                  <a:pt y="963" x="920"/>
                </a:quadBezTo>
                <a:quadBezTo>
                  <a:pt y="950" x="920"/>
                  <a:pt y="944" x="920"/>
                </a:quadBezTo>
                <a:quadBezTo>
                  <a:pt y="928" x="931"/>
                  <a:pt y="918" x="948"/>
                </a:quadBezTo>
                <a:quadBezTo>
                  <a:pt y="909" x="965"/>
                  <a:pt y="903" x="983"/>
                </a:quadBezTo>
                <a:quadBezTo>
                  <a:pt y="956" x="986"/>
                  <a:pt y="1015" x="1000"/>
                </a:quadBezTo>
                <a:quadBezTo>
                  <a:pt y="1075" x="1013"/>
                  <a:pt y="1135" x="1029"/>
                </a:quadBezTo>
                <a:quadBezTo>
                  <a:pt y="1195" x="1044"/>
                  <a:pt y="1253" x="1057"/>
                </a:quadBezTo>
                <a:quadBezTo>
                  <a:pt y="1312" x="1069"/>
                  <a:pt y="1363" x="1069"/>
                </a:quadBezTo>
                <a:quadBezTo>
                  <a:pt y="1407" x="1069"/>
                  <a:pt y="1407" x="1024"/>
                </a:quadBezTo>
                <a:quadBezTo>
                  <a:pt y="1407" x="997"/>
                  <a:pt y="1384" x="978"/>
                </a:quadBezTo>
                <a:quadBezTo>
                  <a:pt y="1362" x="959"/>
                  <a:pt y="1327" x="948"/>
                </a:quadBezTo>
                <a:quadBezTo>
                  <a:pt y="1292" x="937"/>
                  <a:pt y="1250" x="930"/>
                </a:quadBezTo>
                <a:quadBezTo>
                  <a:pt y="1208" x="923"/>
                  <a:pt y="1166" x="921"/>
                </a:quadBezTo>
                <a:quadBezTo>
                  <a:pt y="1125" x="918"/>
                  <a:pt y="1091" x="918"/>
                </a:quadBezTo>
                <a:quadBezTo>
                  <a:pt y="1057" x="917"/>
                  <a:pt y="1039" x="917"/>
                </a:quadBezTo>
                <a:close/>
                <a:moveTo>
                  <a:pt y="672" x="931"/>
                </a:moveTo>
                <a:quadBezTo>
                  <a:pt y="680" x="950"/>
                  <a:pt y="698" x="962"/>
                </a:quadBezTo>
                <a:quadBezTo>
                  <a:pt y="715" x="975"/>
                  <a:pt y="729" x="974"/>
                </a:quadBezTo>
                <a:quadBezTo>
                  <a:pt y="744" x="972"/>
                  <a:pt y="749" x="952"/>
                </a:quadBezTo>
                <a:quadBezTo>
                  <a:pt y="754" x="931"/>
                  <a:pt y="738" x="883"/>
                </a:quadBezTo>
                <a:quadBezTo>
                  <a:pt y="711" x="883"/>
                  <a:pt y="692" x="894"/>
                </a:quadBezTo>
                <a:quadBezTo>
                  <a:pt y="672" x="904"/>
                  <a:pt y="672" x="931"/>
                </a:quadBezTo>
                <a:close/>
                <a:moveTo>
                  <a:pt y="699" x="1538"/>
                </a:moveTo>
                <a:quadBezTo>
                  <a:pt y="699" x="1581"/>
                  <a:pt y="724" x="1609"/>
                </a:quadBezTo>
                <a:quadBezTo>
                  <a:pt y="750" x="1637"/>
                  <a:pt y="790" x="1657"/>
                </a:quadBezTo>
                <a:quadBezTo>
                  <a:pt y="831" x="1676"/>
                  <a:pt y="883" x="1689"/>
                </a:quadBezTo>
                <a:quadBezTo>
                  <a:pt y="935" x="1702"/>
                  <a:pt y="990" x="1713"/>
                </a:quadBezTo>
                <a:quadBezTo>
                  <a:pt y="1045" x="1725"/>
                  <a:pt y="1098" x="1737"/>
                </a:quadBezTo>
                <a:quadBezTo>
                  <a:pt y="1150" x="1750"/>
                  <a:pt y="1191" x="1769"/>
                </a:quadBezTo>
                <a:quadBezTo>
                  <a:pt y="1232" x="1788"/>
                  <a:pt y="1257" x="1814"/>
                </a:quadBezTo>
                <a:quadBezTo>
                  <a:pt y="1282" x="1841"/>
                  <a:pt y="1282" x="1883"/>
                </a:quadBezTo>
                <a:quadBezTo>
                  <a:pt y="1282" x="1885"/>
                  <a:pt y="1281" x="1888"/>
                </a:quadBezTo>
                <a:quadBezTo>
                  <a:pt y="1280" x="1890"/>
                  <a:pt y="1279" x="1893"/>
                </a:quadBezTo>
                <a:quadBezTo>
                  <a:pt y="1278" x="1897"/>
                  <a:pt y="1270" x="1905"/>
                </a:quadBezTo>
                <a:quadBezTo>
                  <a:pt y="1261" x="1913"/>
                  <a:pt y="1258" x="1915"/>
                </a:quadBezTo>
                <a:quadBezTo>
                  <a:pt y="1253" x="1916"/>
                  <a:pt y="1226" x="1922"/>
                </a:quadBezTo>
                <a:quadBezTo>
                  <a:pt y="1199" x="1928"/>
                  <a:pt y="1157" x="1938"/>
                </a:quadBezTo>
                <a:quadBezTo>
                  <a:pt y="1115" x="1949"/>
                  <a:pt y="1062" x="1961"/>
                </a:quadBezTo>
                <a:quadBezTo>
                  <a:pt y="1009" x="1974"/>
                  <a:pt y="955" x="1988"/>
                </a:quadBezTo>
                <a:quadBezTo>
                  <a:pt y="901" x="2002"/>
                  <a:pt y="850" x="2017"/>
                </a:quadBezTo>
                <a:quadBezTo>
                  <a:pt y="798" x="2032"/>
                  <a:pt y="758" x="2045"/>
                </a:quadBezTo>
                <a:quadBezTo>
                  <a:pt y="718" x="2059"/>
                  <a:pt y="694" x="2071"/>
                </a:quadBezTo>
                <a:quadBezTo>
                  <a:pt y="670" x="2083"/>
                  <a:pt y="670" x="2092"/>
                </a:quadBezTo>
                <a:quadBezTo>
                  <a:pt y="670" x="2104"/>
                  <a:pt y="675" x="2111"/>
                </a:quadBezTo>
                <a:quadBezTo>
                  <a:pt y="680" x="2118"/>
                  <a:pt y="688" x="2121"/>
                </a:quadBezTo>
                <a:quadBezTo>
                  <a:pt y="696" x="2124"/>
                  <a:pt y="705" x="2125"/>
                </a:quadBezTo>
                <a:quadBezTo>
                  <a:pt y="714" x="2125"/>
                  <a:pt y="723" x="2125"/>
                </a:quadBezTo>
                <a:quadBezTo>
                  <a:pt y="738" x="2125"/>
                  <a:pt y="775" x="2120"/>
                </a:quadBezTo>
                <a:quadBezTo>
                  <a:pt y="812" x="2115"/>
                  <a:pt y="862" x="2105"/>
                </a:quadBezTo>
                <a:quadBezTo>
                  <a:pt y="913" x="2096"/>
                  <a:pt y="972" x="2083"/>
                </a:quadBezTo>
                <a:quadBezTo>
                  <a:pt y="1032" x="2070"/>
                  <a:pt y="1093" x="2054"/>
                </a:quadBezTo>
                <a:quadBezTo>
                  <a:pt y="1154" x="2039"/>
                  <a:pt y="1210" x="2020"/>
                </a:quadBezTo>
                <a:quadBezTo>
                  <a:pt y="1266" x="2001"/>
                  <a:pt y="1310" x="1982"/>
                </a:quadBezTo>
                <a:quadBezTo>
                  <a:pt y="1353" x="1963"/>
                  <a:pt y="1379" x="1943"/>
                </a:quadBezTo>
                <a:quadBezTo>
                  <a:pt y="1405" x="1923"/>
                  <a:pt y="1405" x="1904"/>
                </a:quadBezTo>
                <a:quadBezTo>
                  <a:pt y="1405" x="1877"/>
                  <a:pt y="1390" x="1853"/>
                </a:quadBezTo>
                <a:quadBezTo>
                  <a:pt y="1375" x="1829"/>
                  <a:pt y="1352" x="1807"/>
                </a:quadBezTo>
                <a:quadBezTo>
                  <a:pt y="1329" x="1786"/>
                  <a:pt y="1299" x="1767"/>
                </a:quadBezTo>
                <a:quadBezTo>
                  <a:pt y="1269" x="1748"/>
                  <a:pt y="1239" x="1732"/>
                </a:quadBezTo>
                <a:quadBezTo>
                  <a:pt y="1208" x="1717"/>
                  <a:pt y="1181" x="1705"/>
                </a:quadBezTo>
                <a:quadBezTo>
                  <a:pt y="1154" x="1692"/>
                  <a:pt y="1133" x="1684"/>
                </a:quadBezTo>
                <a:quadBezTo>
                  <a:pt y="1107" x="1673"/>
                  <a:pt y="1069" x="1658"/>
                </a:quadBezTo>
                <a:quadBezTo>
                  <a:pt y="1032" x="1643"/>
                  <a:pt y="991" x="1627"/>
                </a:quadBezTo>
                <a:quadBezTo>
                  <a:pt y="950" x="1611"/>
                  <a:pt y="908" x="1595"/>
                </a:quadBezTo>
                <a:quadBezTo>
                  <a:pt y="867" x="1579"/>
                  <a:pt y="834" x="1566"/>
                </a:quadBezTo>
                <a:quadBezTo>
                  <a:pt y="801" x="1553"/>
                  <a:pt y="780" x="1545"/>
                </a:quadBezTo>
                <a:quadBezTo>
                  <a:pt y="758" x="1538"/>
                  <a:pt y="756" x="1538"/>
                </a:quadBezTo>
                <a:lnTo>
                  <a:pt y="699" x="1538"/>
                </a:lnTo>
                <a:close/>
                <a:moveTo>
                  <a:pt y="1039" x="2226"/>
                </a:moveTo>
                <a:quadBezTo>
                  <a:pt y="1033" x="2226"/>
                  <a:pt y="1020" x="2227"/>
                </a:quadBezTo>
                <a:quadBezTo>
                  <a:pt y="1006" x="2227"/>
                  <a:pt y="992" x="2228"/>
                </a:quadBezTo>
                <a:quadBezTo>
                  <a:pt y="977" x="2228"/>
                  <a:pt y="963" x="2229"/>
                </a:quadBezTo>
                <a:quadBezTo>
                  <a:pt y="950" x="2229"/>
                  <a:pt y="944" x="2229"/>
                </a:quadBezTo>
                <a:quadBezTo>
                  <a:pt y="928" x="2240"/>
                  <a:pt y="918" x="2257"/>
                </a:quadBezTo>
                <a:quadBezTo>
                  <a:pt y="909" x="2274"/>
                  <a:pt y="903" x="2291"/>
                </a:quadBezTo>
                <a:quadBezTo>
                  <a:pt y="956" x="2294"/>
                  <a:pt y="1015" x="2308"/>
                </a:quadBezTo>
                <a:quadBezTo>
                  <a:pt y="1075" x="2322"/>
                  <a:pt y="1135" x="2337"/>
                </a:quadBezTo>
                <a:quadBezTo>
                  <a:pt y="1195" x="2353"/>
                  <a:pt y="1253" x="2365"/>
                </a:quadBezTo>
                <a:quadBezTo>
                  <a:pt y="1312" x="2377"/>
                  <a:pt y="1363" x="2377"/>
                </a:quadBezTo>
                <a:quadBezTo>
                  <a:pt y="1407" x="2377"/>
                  <a:pt y="1407" x="2333"/>
                </a:quadBezTo>
                <a:quadBezTo>
                  <a:pt y="1407" x="2305"/>
                  <a:pt y="1384" x="2287"/>
                </a:quadBezTo>
                <a:quadBezTo>
                  <a:pt y="1362" x="2268"/>
                  <a:pt y="1327" x="2257"/>
                </a:quadBezTo>
                <a:quadBezTo>
                  <a:pt y="1292" x="2246"/>
                  <a:pt y="1250" x="2239"/>
                </a:quadBezTo>
                <a:quadBezTo>
                  <a:pt y="1208" x="2232"/>
                  <a:pt y="1166" x="2229"/>
                </a:quadBezTo>
                <a:quadBezTo>
                  <a:pt y="1125" x="2227"/>
                  <a:pt y="1091" x="2227"/>
                </a:quadBezTo>
                <a:quadBezTo>
                  <a:pt y="1057" x="2226"/>
                  <a:pt y="1039" x="2226"/>
                </a:quadBezTo>
                <a:close/>
                <a:moveTo>
                  <a:pt y="672" x="2240"/>
                </a:moveTo>
                <a:quadBezTo>
                  <a:pt y="680" x="2258"/>
                  <a:pt y="698" x="2271"/>
                </a:quadBezTo>
                <a:quadBezTo>
                  <a:pt y="715" x="2284"/>
                  <a:pt y="729" x="2282"/>
                </a:quadBezTo>
                <a:quadBezTo>
                  <a:pt y="744" x="2281"/>
                  <a:pt y="749" x="2260"/>
                </a:quadBezTo>
                <a:quadBezTo>
                  <a:pt y="754" x="2240"/>
                  <a:pt y="738" x="2192"/>
                </a:quadBezTo>
                <a:quadBezTo>
                  <a:pt y="711" x="2192"/>
                  <a:pt y="692" x="2202"/>
                </a:quadBezTo>
                <a:quadBezTo>
                  <a:pt y="672" x="2212"/>
                  <a:pt y="672" x="2240"/>
                </a:quadBezTo>
                <a:close/>
                <a:moveTo>
                  <a:pt y="1279" x="2835"/>
                </a:moveTo>
                <a:quadBezTo>
                  <a:pt y="1304" x="2798"/>
                  <a:pt y="1324" x="2771"/>
                </a:quadBezTo>
                <a:quadBezTo>
                  <a:pt y="1344" x="2745"/>
                  <a:pt y="1358" x="2719"/>
                </a:quadBezTo>
                <a:quadBezTo>
                  <a:pt y="1372" x="2694"/>
                  <a:pt y="1378" x="2665"/>
                </a:quadBezTo>
                <a:quadBezTo>
                  <a:pt y="1385" x="2636"/>
                  <a:pt y="1385" x="2594"/>
                </a:quadBezTo>
                <a:quadBezTo>
                  <a:pt y="1385" x="2503"/>
                  <a:pt y="1337" x="2459"/>
                </a:quadBezTo>
                <a:quadBezTo>
                  <a:pt y="1289" x="2416"/>
                  <a:pt y="1193" x="2416"/>
                </a:quadBezTo>
                <a:quadBezTo>
                  <a:pt y="1156" x="2416"/>
                  <a:pt y="1116" x="2425"/>
                </a:quadBezTo>
                <a:quadBezTo>
                  <a:pt y="1076" x="2435"/>
                  <a:pt y="1036" x="2454"/>
                </a:quadBezTo>
                <a:quadBezTo>
                  <a:pt y="997" x="2473"/>
                  <a:pt y="961" x="2500"/>
                </a:quadBezTo>
                <a:quadBezTo>
                  <a:pt y="925" x="2526"/>
                  <a:pt y="898" x="2559"/>
                </a:quadBezTo>
                <a:quadBezTo>
                  <a:pt y="871" x="2592"/>
                  <a:pt y="854" x="2630"/>
                </a:quadBezTo>
                <a:quadBezTo>
                  <a:pt y="838" x="2667"/>
                  <a:pt y="838" x="2709"/>
                </a:quadBezTo>
                <a:quadBezTo>
                  <a:pt y="845" x="2780"/>
                  <a:pt y="873" x="2820"/>
                </a:quadBezTo>
                <a:quadBezTo>
                  <a:pt y="901" x="2860"/>
                  <a:pt y="944" x="2880"/>
                </a:quadBezTo>
                <a:quadBezTo>
                  <a:pt y="988" x="2901"/>
                  <a:pt y="1041" x="2909"/>
                </a:quadBezTo>
                <a:quadBezTo>
                  <a:pt y="1094" x="2916"/>
                  <a:pt y="1151" x="2921"/>
                </a:quadBezTo>
                <a:quadBezTo>
                  <a:pt y="1208" x="2925"/>
                  <a:pt y="1264" x="2932"/>
                </a:quadBezTo>
                <a:quadBezTo>
                  <a:pt y="1321" x="2939"/>
                  <a:pt y="1369" x="2960"/>
                </a:quadBezTo>
                <a:quadBezTo>
                  <a:pt y="1401" x="2948"/>
                  <a:pt y="1414" x="2937"/>
                </a:quadBezTo>
                <a:quadBezTo>
                  <a:pt y="1427" x="2925"/>
                  <a:pt y="1418" x="2912"/>
                </a:quadBezTo>
                <a:quadBezTo>
                  <a:pt y="1410" x="2898"/>
                  <a:pt y="1375" x="2880"/>
                </a:quadBezTo>
                <a:quadBezTo>
                  <a:pt y="1341" x="2862"/>
                  <a:pt y="1279" x="2835"/>
                </a:quadBezTo>
                <a:close/>
                <a:moveTo>
                  <a:pt y="1195" x="2499"/>
                </a:moveTo>
                <a:quadBezTo>
                  <a:pt y="1250" x="2499"/>
                  <a:pt y="1276" x="2520"/>
                </a:quadBezTo>
                <a:quadBezTo>
                  <a:pt y="1302" x="2541"/>
                  <a:pt y="1302" x="2594"/>
                </a:quadBezTo>
                <a:quadBezTo>
                  <a:pt y="1302" x="2634"/>
                  <a:pt y="1288" x="2671"/>
                </a:quadBezTo>
                <a:quadBezTo>
                  <a:pt y="1274" x="2708"/>
                  <a:pt y="1249" x="2735"/>
                </a:quadBezTo>
                <a:quadBezTo>
                  <a:pt y="1224" x="2762"/>
                  <a:pt y="1189" x="2779"/>
                </a:quadBezTo>
                <a:quadBezTo>
                  <a:pt y="1154" x="2795"/>
                  <a:pt y="1111" x="2795"/>
                </a:quadBezTo>
                <a:quadBezTo>
                  <a:pt y="1093" x="2795"/>
                  <a:pt y="1062" x="2796"/>
                </a:quadBezTo>
                <a:quadBezTo>
                  <a:pt y="1030" x="2797"/>
                  <a:pt y="999" x="2792"/>
                </a:quadBezTo>
                <a:quadBezTo>
                  <a:pt y="967" x="2788"/>
                  <a:pt y="944" x="2774"/>
                </a:quadBezTo>
                <a:quadBezTo>
                  <a:pt y="921" x="2760"/>
                  <a:pt y="921" x="2733"/>
                </a:quadBezTo>
                <a:quadBezTo>
                  <a:pt y="921" x="2682"/>
                  <a:pt y="947" x="2639"/>
                </a:quadBezTo>
                <a:quadBezTo>
                  <a:pt y="973" x="2596"/>
                  <a:pt y="1013" x="2565"/>
                </a:quadBezTo>
                <a:quadBezTo>
                  <a:pt y="1053" x="2534"/>
                  <a:pt y="1102" x="2516"/>
                </a:quadBezTo>
                <a:quadBezTo>
                  <a:pt y="1150" x="2499"/>
                  <a:pt y="1195" x="2499"/>
                </a:quadBezTo>
                <a:close/>
                <a:moveTo>
                  <a:pt y="1712" x="2791"/>
                </a:moveTo>
                <a:quadBezTo>
                  <a:pt y="1712" x="2819"/>
                  <a:pt y="1727" x="2842"/>
                </a:quadBezTo>
                <a:quadBezTo>
                  <a:pt y="1742" x="2866"/>
                  <a:pt y="1759" x="2892"/>
                </a:quadBezTo>
                <a:quadBezTo>
                  <a:pt y="1776" x="2917"/>
                  <a:pt y="1791" x="2948"/>
                </a:quadBezTo>
                <a:quadBezTo>
                  <a:pt y="1805" x="2978"/>
                  <a:pt y="1805" x="3018"/>
                </a:quadBezTo>
                <a:quadBezTo>
                  <a:pt y="1805" x="3058"/>
                  <a:pt y="1795" x="3096"/>
                </a:quadBezTo>
                <a:quadBezTo>
                  <a:pt y="1785" x="3134"/>
                  <a:pt y="1764" x="3165"/>
                </a:quadBezTo>
                <a:quadBezTo>
                  <a:pt y="1743" x="3195"/>
                  <a:pt y="1709" x="3213"/>
                </a:quadBezTo>
                <a:quadBezTo>
                  <a:pt y="1675" x="3232"/>
                  <a:pt y="1629" x="3232"/>
                </a:quadBezTo>
                <a:quadBezTo>
                  <a:pt y="1553" x="3232"/>
                  <a:pt y="1471" x="3220"/>
                </a:quadBezTo>
                <a:quadBezTo>
                  <a:pt y="1389" x="3208"/>
                  <a:pt y="1308" x="3188"/>
                </a:quadBezTo>
                <a:quadBezTo>
                  <a:pt y="1226" x="3169"/>
                  <a:pt y="1149" x="3147"/>
                </a:quadBezTo>
                <a:quadBezTo>
                  <a:pt y="1072" x="3125"/>
                  <a:pt y="1006" x="3107"/>
                </a:quadBezTo>
                <a:quadBezTo>
                  <a:pt y="1005" x="3107"/>
                  <a:pt y="1001" x="3106"/>
                </a:quadBezTo>
                <a:quadBezTo>
                  <a:pt y="998" x="3105"/>
                  <a:pt y="997" x="3105"/>
                </a:quadBezTo>
                <a:quadBezTo>
                  <a:pt y="977" x="3105"/>
                  <a:pt y="970" x="3119"/>
                </a:quadBezTo>
                <a:quadBezTo>
                  <a:pt y="962" x="3132"/>
                  <a:pt y="962" x="3148"/>
                </a:quadBezTo>
                <a:quadBezTo>
                  <a:pt y="962" x="3152"/>
                  <a:pt y="963" x="3160"/>
                </a:quadBezTo>
                <a:quadBezTo>
                  <a:pt y="964" x="3167"/>
                  <a:pt y="964" x="3169"/>
                </a:quadBezTo>
                <a:quadBezTo>
                  <a:pt y="1041" x="3200"/>
                  <a:pt y="1120" x="3227"/>
                </a:quadBezTo>
                <a:quadBezTo>
                  <a:pt y="1200" x="3253"/>
                  <a:pt y="1282" x="3274"/>
                </a:quadBezTo>
                <a:quadBezTo>
                  <a:pt y="1364" x="3294"/>
                  <a:pt y="1446" x="3306"/>
                </a:quadBezTo>
                <a:quadBezTo>
                  <a:pt y="1529" x="3318"/>
                  <a:pt y="1610" x="3318"/>
                </a:quadBezTo>
                <a:quadBezTo>
                  <a:pt y="1673" x="3318"/>
                  <a:pt y="1725" x="3296"/>
                </a:quadBezTo>
                <a:quadBezTo>
                  <a:pt y="1777" x="3274"/>
                  <a:pt y="1813" x="3235"/>
                </a:quadBezTo>
                <a:quadBezTo>
                  <a:pt y="1849" x="3196"/>
                  <a:pt y="1869" x="3142"/>
                </a:quadBezTo>
                <a:quadBezTo>
                  <a:pt y="1888" x="3087"/>
                  <a:pt y="1888" x="3024"/>
                </a:quadBezTo>
                <a:quadBezTo>
                  <a:pt y="1888" x="2982"/>
                  <a:pt y="1879" x="2940"/>
                </a:quadBezTo>
                <a:quadBezTo>
                  <a:pt y="1870" x="2899"/>
                  <a:pt y="1849" x="2865"/>
                </a:quadBezTo>
                <a:quadBezTo>
                  <a:pt y="1829" x="2832"/>
                  <a:pt y="1795" x="2811"/>
                </a:quadBezTo>
                <a:quadBezTo>
                  <a:pt y="1761" x="2791"/>
                  <a:pt y="1712" x="2791"/>
                </a:quadBezTo>
                <a:close/>
                <a:moveTo>
                  <a:pt y="724" x="3020"/>
                </a:moveTo>
                <a:quadBezTo>
                  <a:pt y="721" x="3020"/>
                  <a:pt y="712" x="3020"/>
                </a:quadBezTo>
                <a:quadBezTo>
                  <a:pt y="704" x="3020"/>
                  <a:pt y="694" x="3022"/>
                </a:quadBezTo>
                <a:quadBezTo>
                  <a:pt y="685" x="3024"/>
                  <a:pt y="678" x="3029"/>
                </a:quadBezTo>
                <a:quadBezTo>
                  <a:pt y="671" x="3034"/>
                  <a:pt y="671" x="3043"/>
                </a:quadBezTo>
                <a:quadBezTo>
                  <a:pt y="671" x="3060"/>
                  <a:pt y="676" x="3069"/>
                </a:quadBezTo>
                <a:quadBezTo>
                  <a:pt y="680" x="3078"/>
                  <a:pt y="687" x="3082"/>
                </a:quadBezTo>
                <a:quadBezTo>
                  <a:pt y="693" x="3085"/>
                  <a:pt y="702" x="3086"/>
                </a:quadBezTo>
                <a:quadBezTo>
                  <a:pt y="711" x="3087"/>
                  <a:pt y="723" x="3087"/>
                </a:quadBezTo>
                <a:quadBezTo>
                  <a:pt y="731" x="3087"/>
                  <a:pt y="741" x="3086"/>
                </a:quadBezTo>
                <a:quadBezTo>
                  <a:pt y="750" x="3085"/>
                  <a:pt y="759" x="3083"/>
                </a:quadBezTo>
                <a:quadBezTo>
                  <a:pt y="768" x="3080"/>
                  <a:pt y="773" x="3073"/>
                </a:quadBezTo>
                <a:quadBezTo>
                  <a:pt y="779" x="3066"/>
                  <a:pt y="779" x="3054"/>
                </a:quadBezTo>
                <a:quadBezTo>
                  <a:pt y="779" x="3042"/>
                  <a:pt y="773" x="3036"/>
                </a:quadBezTo>
                <a:quadBezTo>
                  <a:pt y="768" x="3029"/>
                  <a:pt y="760" x="3025"/>
                </a:quadBezTo>
                <a:quadBezTo>
                  <a:pt y="752" x="3022"/>
                  <a:pt y="743" x="3021"/>
                </a:quadBezTo>
                <a:quadBezTo>
                  <a:pt y="733" x="3020"/>
                  <a:pt y="724" x="3020"/>
                </a:quadBezTo>
                <a:close/>
                <a:moveTo>
                  <a:pt y="1133" x="3316"/>
                </a:moveTo>
                <a:quadBezTo>
                  <a:pt y="1081" x="3316"/>
                  <a:pt y="1028" x="3329"/>
                </a:quadBezTo>
                <a:quadBezTo>
                  <a:pt y="975" x="3341"/>
                  <a:pt y="933" x="3369"/>
                </a:quadBezTo>
                <a:quadBezTo>
                  <a:pt y="891" x="3397"/>
                  <a:pt y="865" x="3441"/>
                </a:quadBezTo>
                <a:quadBezTo>
                  <a:pt y="838" x="3486"/>
                  <a:pt y="838" x="3549"/>
                </a:quadBezTo>
                <a:quadBezTo>
                  <a:pt y="838" x="3585"/>
                  <a:pt y="852" x="3613"/>
                </a:quadBezTo>
                <a:quadBezTo>
                  <a:pt y="865" x="3640"/>
                  <a:pt y="886" x="3659"/>
                </a:quadBezTo>
                <a:quadBezTo>
                  <a:pt y="908" x="3677"/>
                  <a:pt y="937" x="3687"/>
                </a:quadBezTo>
                <a:quadBezTo>
                  <a:pt y="965" x="3696"/>
                  <a:pt y="997" x="3696"/>
                </a:quadBezTo>
                <a:quadBezTo>
                  <a:pt y="1046" x="3696"/>
                  <a:pt y="1093" x="3673"/>
                </a:quadBezTo>
                <a:quadBezTo>
                  <a:pt y="1140" x="3650"/>
                  <a:pt y="1176" x="3611"/>
                </a:quadBezTo>
                <a:quadBezTo>
                  <a:pt y="1211" x="3573"/>
                  <a:pt y="1229" x="3523"/>
                </a:quadBezTo>
                <a:quadBezTo>
                  <a:pt y="1248" x="3473"/>
                  <a:pt y="1238" x="3421"/>
                </a:quadBezTo>
                <a:quadBezTo>
                  <a:pt y="1266" x="3422"/>
                  <a:pt y="1283" x="3440"/>
                </a:quadBezTo>
                <a:quadBezTo>
                  <a:pt y="1300" x="3458"/>
                  <a:pt y="1309" x="3484"/>
                </a:quadBezTo>
                <a:quadBezTo>
                  <a:pt y="1318" x="3509"/>
                  <a:pt y="1320" x="3537"/>
                </a:quadBezTo>
                <a:quadBezTo>
                  <a:pt y="1323" x="3564"/>
                  <a:pt y="1323" x="3585"/>
                </a:quadBezTo>
                <a:quadBezTo>
                  <a:pt y="1323" x="3608"/>
                  <a:pt y="1319" x="3627"/>
                </a:quadBezTo>
                <a:quadBezTo>
                  <a:pt y="1315" x="3647"/>
                  <a:pt y="1310" x="3666"/>
                </a:quadBezTo>
                <a:quadBezTo>
                  <a:pt y="1305" x="3686"/>
                  <a:pt y="1301" x="3706"/>
                </a:quadBezTo>
                <a:quadBezTo>
                  <a:pt y="1297" x="3726"/>
                  <a:pt y="1297" x="3749"/>
                </a:quadBezTo>
                <a:quadBezTo>
                  <a:pt y="1297" x="3757"/>
                  <a:pt y="1298" x="3766"/>
                </a:quadBezTo>
                <a:quadBezTo>
                  <a:pt y="1299" x="3775"/>
                  <a:pt y="1303" x="3783"/>
                </a:quadBezTo>
                <a:quadBezTo>
                  <a:pt y="1306" x="3791"/>
                  <a:pt y="1313" x="3795"/>
                </a:quadBezTo>
                <a:quadBezTo>
                  <a:pt y="1321" x="3800"/>
                  <a:pt y="1332" x="3800"/>
                </a:quadBezTo>
                <a:quadBezTo>
                  <a:pt y="1350" x="3800"/>
                  <a:pt y="1362" x="3787"/>
                </a:quadBezTo>
                <a:quadBezTo>
                  <a:pt y="1375" x="3773"/>
                  <a:pt y="1383" x="3752"/>
                </a:quadBezTo>
                <a:quadBezTo>
                  <a:pt y="1392" x="3731"/>
                  <a:pt y="1396" x="3706"/>
                </a:quadBezTo>
                <a:quadBezTo>
                  <a:pt y="1401" x="3680"/>
                  <a:pt y="1403" x="3656"/>
                </a:quadBezTo>
                <a:quadBezTo>
                  <a:pt y="1406" x="3632"/>
                  <a:pt y="1406" x="3612"/>
                </a:quadBezTo>
                <a:quadBezTo>
                  <a:pt y="1407" x="3592"/>
                  <a:pt y="1407" x="3583"/>
                </a:quadBezTo>
                <a:quadBezTo>
                  <a:pt y="1407" x="3520"/>
                  <a:pt y="1387" x="3470"/>
                </a:quadBezTo>
                <a:quadBezTo>
                  <a:pt y="1367" x="3420"/>
                  <a:pt y="1331" x="3386"/>
                </a:quadBezTo>
                <a:quadBezTo>
                  <a:pt y="1295" x="3352"/>
                  <a:pt y="1245" x="3334"/>
                </a:quadBezTo>
                <a:quadBezTo>
                  <a:pt y="1195" x="3316"/>
                  <a:pt y="1133" x="3316"/>
                </a:quadBezTo>
                <a:close/>
                <a:moveTo>
                  <a:pt y="1070" x="3419"/>
                </a:moveTo>
                <a:quadBezTo>
                  <a:pt y="1104" x="3419"/>
                  <a:pt y="1120" x="3429"/>
                </a:quadBezTo>
                <a:quadBezTo>
                  <a:pt y="1135" x="3438"/>
                  <a:pt y="1135" x="3474"/>
                </a:quadBezTo>
                <a:quadBezTo>
                  <a:pt y="1135" x="3500"/>
                  <a:pt y="1126" x="3524"/>
                </a:quadBezTo>
                <a:quadBezTo>
                  <a:pt y="1117" x="3548"/>
                  <a:pt y="1100" x="3568"/>
                </a:quadBezTo>
                <a:quadBezTo>
                  <a:pt y="1083" x="3588"/>
                  <a:pt y="1061" x="3600"/>
                </a:quadBezTo>
                <a:quadBezTo>
                  <a:pt y="1039" x="3612"/>
                  <a:pt y="1012" x="3612"/>
                </a:quadBezTo>
                <a:quadBezTo>
                  <a:pt y="998" x="3612"/>
                  <a:pt y="982" x="3609"/>
                </a:quadBezTo>
                <a:quadBezTo>
                  <a:pt y="966" x="3607"/>
                  <a:pt y="953" x="3599"/>
                </a:quadBezTo>
                <a:quadBezTo>
                  <a:pt y="940" x="3591"/>
                  <a:pt y="932" x="3579"/>
                </a:quadBezTo>
                <a:quadBezTo>
                  <a:pt y="923" x="3567"/>
                  <a:pt y="923" x="3547"/>
                </a:quadBezTo>
                <a:quadBezTo>
                  <a:pt y="923" x="3518"/>
                  <a:pt y="937" x="3494"/>
                </a:quadBezTo>
                <a:quadBezTo>
                  <a:pt y="950" x="3470"/>
                  <a:pt y="971" x="3454"/>
                </a:quadBezTo>
                <a:quadBezTo>
                  <a:pt y="992" x="3437"/>
                  <a:pt y="1018" x="3428"/>
                </a:quadBezTo>
                <a:quadBezTo>
                  <a:pt y="1043" x="3419"/>
                  <a:pt y="1070" x="3419"/>
                </a:quadBezTo>
                <a:close/>
                <a:moveTo>
                  <a:pt y="1279" x="4731"/>
                </a:moveTo>
                <a:quadBezTo>
                  <a:pt y="1304" x="4694"/>
                  <a:pt y="1324" x="4667"/>
                </a:quadBezTo>
                <a:quadBezTo>
                  <a:pt y="1344" x="4640"/>
                  <a:pt y="1358" x="4615"/>
                </a:quadBezTo>
                <a:quadBezTo>
                  <a:pt y="1372" x="4589"/>
                  <a:pt y="1378" x="4561"/>
                </a:quadBezTo>
                <a:quadBezTo>
                  <a:pt y="1385" x="4532"/>
                  <a:pt y="1385" x="4490"/>
                </a:quadBezTo>
                <a:quadBezTo>
                  <a:pt y="1385" x="4399"/>
                  <a:pt y="1337" x="4355"/>
                </a:quadBezTo>
                <a:quadBezTo>
                  <a:pt y="1289" x="4311"/>
                  <a:pt y="1193" x="4311"/>
                </a:quadBezTo>
                <a:quadBezTo>
                  <a:pt y="1156" x="4311"/>
                  <a:pt y="1116" x="4321"/>
                </a:quadBezTo>
                <a:quadBezTo>
                  <a:pt y="1076" x="4331"/>
                  <a:pt y="1036" x="4350"/>
                </a:quadBezTo>
                <a:quadBezTo>
                  <a:pt y="997" x="4369"/>
                  <a:pt y="961" x="4395"/>
                </a:quadBezTo>
                <a:quadBezTo>
                  <a:pt y="925" x="4421"/>
                  <a:pt y="898" x="4455"/>
                </a:quadBezTo>
                <a:quadBezTo>
                  <a:pt y="871" x="4488"/>
                  <a:pt y="854" x="4525"/>
                </a:quadBezTo>
                <a:quadBezTo>
                  <a:pt y="838" x="4563"/>
                  <a:pt y="838" x="4605"/>
                </a:quadBezTo>
                <a:quadBezTo>
                  <a:pt y="845" x="4675"/>
                  <a:pt y="873" x="4715"/>
                </a:quadBezTo>
                <a:quadBezTo>
                  <a:pt y="901" x="4755"/>
                  <a:pt y="944" x="4776"/>
                </a:quadBezTo>
                <a:quadBezTo>
                  <a:pt y="988" x="4796"/>
                  <a:pt y="1041" x="4804"/>
                </a:quadBezTo>
                <a:quadBezTo>
                  <a:pt y="1094" x="4812"/>
                  <a:pt y="1151" x="4816"/>
                </a:quadBezTo>
                <a:quadBezTo>
                  <a:pt y="1208" x="4821"/>
                  <a:pt y="1264" x="4828"/>
                </a:quadBezTo>
                <a:quadBezTo>
                  <a:pt y="1321" x="4834"/>
                  <a:pt y="1369" x="4856"/>
                </a:quadBezTo>
                <a:quadBezTo>
                  <a:pt y="1401" x="4843"/>
                  <a:pt y="1414" x="4832"/>
                </a:quadBezTo>
                <a:quadBezTo>
                  <a:pt y="1427" x="4821"/>
                  <a:pt y="1418" x="4807"/>
                </a:quadBezTo>
                <a:quadBezTo>
                  <a:pt y="1410" x="4793"/>
                  <a:pt y="1375" x="4775"/>
                </a:quadBezTo>
                <a:quadBezTo>
                  <a:pt y="1341" x="4757"/>
                  <a:pt y="1279" x="4731"/>
                </a:quadBezTo>
                <a:close/>
                <a:moveTo>
                  <a:pt y="1195" x="4394"/>
                </a:moveTo>
                <a:quadBezTo>
                  <a:pt y="1250" x="4394"/>
                  <a:pt y="1276" x="4415"/>
                </a:quadBezTo>
                <a:quadBezTo>
                  <a:pt y="1302" x="4436"/>
                  <a:pt y="1302" x="4490"/>
                </a:quadBezTo>
                <a:quadBezTo>
                  <a:pt y="1302" x="4530"/>
                  <a:pt y="1288" x="4566"/>
                </a:quadBezTo>
                <a:quadBezTo>
                  <a:pt y="1274" x="4603"/>
                  <a:pt y="1249" x="4630"/>
                </a:quadBezTo>
                <a:quadBezTo>
                  <a:pt y="1224" x="4658"/>
                  <a:pt y="1189" x="4674"/>
                </a:quadBezTo>
                <a:quadBezTo>
                  <a:pt y="1154" x="4691"/>
                  <a:pt y="1111" x="4691"/>
                </a:quadBezTo>
                <a:quadBezTo>
                  <a:pt y="1093" x="4691"/>
                  <a:pt y="1062" x="4692"/>
                </a:quadBezTo>
                <a:quadBezTo>
                  <a:pt y="1030" x="4693"/>
                  <a:pt y="999" x="4688"/>
                </a:quadBezTo>
                <a:quadBezTo>
                  <a:pt y="967" x="4683"/>
                  <a:pt y="944" x="4669"/>
                </a:quadBezTo>
                <a:quadBezTo>
                  <a:pt y="921" x="4656"/>
                  <a:pt y="921" x="4628"/>
                </a:quadBezTo>
                <a:quadBezTo>
                  <a:pt y="921" x="4578"/>
                  <a:pt y="947" x="4535"/>
                </a:quadBezTo>
                <a:quadBezTo>
                  <a:pt y="973" x="4492"/>
                  <a:pt y="1013" x="4460"/>
                </a:quadBezTo>
                <a:quadBezTo>
                  <a:pt y="1053" x="4429"/>
                  <a:pt y="1102" x="4412"/>
                </a:quadBezTo>
                <a:quadBezTo>
                  <a:pt y="1150" x="4394"/>
                  <a:pt y="1195" x="4394"/>
                </a:quadBezTo>
                <a:close/>
                <a:moveTo>
                  <a:pt y="633" x="5358"/>
                </a:moveTo>
                <a:quadBezTo>
                  <a:pt y="603" x="5358"/>
                  <a:pt y="583" x="5369"/>
                </a:quadBezTo>
                <a:quadBezTo>
                  <a:pt y="564" x="5380"/>
                  <a:pt y="552" x="5400"/>
                </a:quadBezTo>
                <a:quadBezTo>
                  <a:pt y="540" x="5419"/>
                  <a:pt y="534" x="5443"/>
                </a:quadBezTo>
                <a:quadBezTo>
                  <a:pt y="528" x="5467"/>
                  <a:pt y="525" x="5493"/>
                </a:quadBezTo>
                <a:quadBezTo>
                  <a:pt y="523" x="5519"/>
                  <a:pt y="523" x="5543"/>
                </a:quadBezTo>
                <a:quadBezTo>
                  <a:pt y="524" x="5568"/>
                  <a:pt y="524" x="5588"/>
                </a:quadBezTo>
                <a:quadBezTo>
                  <a:pt y="524" x="5628"/>
                  <a:pt y="532" x="5668"/>
                </a:quadBezTo>
                <a:quadBezTo>
                  <a:pt y="540" x="5708"/>
                  <a:pt y="559" x="5739"/>
                </a:quadBezTo>
                <a:quadBezTo>
                  <a:pt y="579" x="5770"/>
                  <a:pt y="611" x="5790"/>
                </a:quadBezTo>
                <a:quadBezTo>
                  <a:pt y="644" x="5809"/>
                  <a:pt y="693" x="5809"/>
                </a:quadBezTo>
                <a:quadBezTo>
                  <a:pt y="736" x="5809"/>
                  <a:pt y="778" x="5792"/>
                </a:quadBezTo>
                <a:quadBezTo>
                  <a:pt y="821" x="5775"/>
                  <a:pt y="859" x="5748"/>
                </a:quadBezTo>
                <a:quadBezTo>
                  <a:pt y="898" x="5721"/>
                  <a:pt y="930" x="5687"/>
                </a:quadBezTo>
                <a:quadBezTo>
                  <a:pt y="961" x="5653"/>
                  <a:pt y="984" x="5619"/>
                </a:quadBezTo>
                <a:quadBezTo>
                  <a:pt y="1006" x="5585"/>
                  <a:pt y="1019" x="5555"/>
                </a:quadBezTo>
                <a:quadBezTo>
                  <a:pt y="1032" x="5524"/>
                  <a:pt y="1029" x="5503"/>
                </a:quadBezTo>
                <a:quadBezTo>
                  <a:pt y="1067" x="5492"/>
                  <a:pt y="1110" x="5489"/>
                </a:quadBezTo>
                <a:quadBezTo>
                  <a:pt y="1154" x="5487"/>
                  <a:pt y="1195" x="5488"/>
                </a:quadBezTo>
                <a:quadBezTo>
                  <a:pt y="1237" x="5489"/>
                  <a:pt y="1274" x="5491"/>
                </a:quadBezTo>
                <a:quadBezTo>
                  <a:pt y="1312" x="5493"/>
                  <a:pt y="1339" x="5487"/>
                </a:quadBezTo>
                <a:quadBezTo>
                  <a:pt y="1366" x="5482"/>
                  <a:pt y="1379" x="5467"/>
                </a:quadBezTo>
                <a:quadBezTo>
                  <a:pt y="1392" x="5453"/>
                  <a:pt y="1387" x="5422"/>
                </a:quadBezTo>
                <a:quadBezTo>
                  <a:pt y="1318" x="5414"/>
                  <a:pt y="1247" x="5409"/>
                </a:quadBezTo>
                <a:quadBezTo>
                  <a:pt y="1175" x="5405"/>
                  <a:pt y="1105" x="5402"/>
                </a:quadBezTo>
                <a:quadBezTo>
                  <a:pt y="1035" x="5399"/>
                  <a:pt y="968" x="5396"/>
                </a:quadBezTo>
                <a:quadBezTo>
                  <a:pt y="901" x="5394"/>
                  <a:pt y="840" x="5390"/>
                </a:quadBezTo>
                <a:quadBezTo>
                  <a:pt y="780" x="5385"/>
                  <a:pt y="727" x="5377"/>
                </a:quadBezTo>
                <a:quadBezTo>
                  <a:pt y="674" x="5370"/>
                  <a:pt y="633" x="5358"/>
                </a:quadBezTo>
                <a:close/>
                <a:moveTo>
                  <a:pt y="608" x="5599"/>
                </a:moveTo>
                <a:quadBezTo>
                  <a:pt y="608" x="5584"/>
                  <a:pt y="609" x="5563"/>
                </a:quadBezTo>
                <a:quadBezTo>
                  <a:pt y="610" x="5541"/>
                  <a:pt y="615" x="5521"/>
                </a:quadBezTo>
                <a:quadBezTo>
                  <a:pt y="621" x="5501"/>
                  <a:pt y="634" x="5488"/>
                </a:quadBezTo>
                <a:quadBezTo>
                  <a:pt y="647" x="5474"/>
                  <a:pt y="671" x="5474"/>
                </a:quadBezTo>
                <a:lnTo>
                  <a:pt y="927" x="5474"/>
                </a:lnTo>
                <a:quadBezTo>
                  <a:pt y="927" x="5514"/>
                  <a:pt y="906" x="5559"/>
                </a:quadBezTo>
                <a:quadBezTo>
                  <a:pt y="884" x="5604"/>
                  <a:pt y="851" x="5641"/>
                </a:quadBezTo>
                <a:quadBezTo>
                  <a:pt y="818" x="5678"/>
                  <a:pt y="776" x="5703"/>
                </a:quadBezTo>
                <a:quadBezTo>
                  <a:pt y="734" x="5727"/>
                  <a:pt y="693" x="5727"/>
                </a:quadBezTo>
                <a:quadBezTo>
                  <a:pt y="663" x="5727"/>
                  <a:pt y="646" x="5716"/>
                </a:quadBezTo>
                <a:quadBezTo>
                  <a:pt y="629" x="5705"/>
                  <a:pt y="621" x="5687"/>
                </a:quadBezTo>
                <a:quadBezTo>
                  <a:pt y="612" x="5668"/>
                  <a:pt y="610" x="5646"/>
                </a:quadBezTo>
                <a:quadBezTo>
                  <a:pt y="608" x="5624"/>
                  <a:pt y="608" x="5599"/>
                </a:quadBezTo>
                <a:close/>
                <a:moveTo>
                  <a:pt y="1006" x="5849"/>
                </a:moveTo>
                <a:quadBezTo>
                  <a:pt y="1000" x="5849"/>
                  <a:pt y="985" x="5850"/>
                </a:quadBezTo>
                <a:quadBezTo>
                  <a:pt y="970" x="5850"/>
                  <a:pt y="954" x="5850"/>
                </a:quadBezTo>
                <a:quadBezTo>
                  <a:pt y="937" x="5850"/>
                  <a:pt y="923" x="5851"/>
                </a:quadBezTo>
                <a:quadBezTo>
                  <a:pt y="909" x="5851"/>
                  <a:pt y="903" x="5851"/>
                </a:quadBezTo>
                <a:quadBezTo>
                  <a:pt y="891" x="5858"/>
                  <a:pt y="880" x="5867"/>
                </a:quadBezTo>
                <a:quadBezTo>
                  <a:pt y="869" x="5876"/>
                  <a:pt y="864" x="5887"/>
                </a:quadBezTo>
                <a:quadBezTo>
                  <a:pt y="860" x="5897"/>
                  <a:pt y="863" x="5909"/>
                </a:quadBezTo>
                <a:quadBezTo>
                  <a:pt y="866" x="5921"/>
                  <a:pt y="882" x="5934"/>
                </a:quadBezTo>
                <a:lnTo>
                  <a:pt y="890" x="5934"/>
                </a:lnTo>
                <a:lnTo>
                  <a:pt y="903" x="5934"/>
                </a:lnTo>
                <a:quadBezTo>
                  <a:pt y="908" x="5933"/>
                  <a:pt y="926" x="5930"/>
                </a:quadBezTo>
                <a:quadBezTo>
                  <a:pt y="944" x="5927"/>
                  <a:pt y="965" x="5923"/>
                </a:quadBezTo>
                <a:quadBezTo>
                  <a:pt y="987" x="5919"/>
                  <a:pt y="1005" x="5916"/>
                </a:quadBezTo>
                <a:quadBezTo>
                  <a:pt y="1023" x="5913"/>
                  <a:pt y="1028" x="5913"/>
                </a:quadBezTo>
                <a:quadBezTo>
                  <a:pt y="1046" x="5913"/>
                  <a:pt y="1074" x="5916"/>
                </a:quadBezTo>
                <a:quadBezTo>
                  <a:pt y="1102" x="5920"/>
                  <a:pt y="1132" x="5928"/>
                </a:quadBezTo>
                <a:quadBezTo>
                  <a:pt y="1163" x="5935"/>
                  <a:pt y="1193" x="5946"/>
                </a:quadBezTo>
                <a:quadBezTo>
                  <a:pt y="1223" x="5958"/>
                  <a:pt y="1247" x="5973"/>
                </a:quadBezTo>
                <a:quadBezTo>
                  <a:pt y="1271" x="5989"/>
                  <a:pt y="1287" x="6008"/>
                </a:quadBezTo>
                <a:quadBezTo>
                  <a:pt y="1302" x="6027"/>
                  <a:pt y="1302" x="6052"/>
                </a:quadBezTo>
                <a:quadBezTo>
                  <a:pt y="1302" x="6083"/>
                  <a:pt y="1286" x="6107"/>
                </a:quadBezTo>
                <a:quadBezTo>
                  <a:pt y="1269" x="6131"/>
                  <a:pt y="1243" x="6149"/>
                </a:quadBezTo>
                <a:quadBezTo>
                  <a:pt y="1216" x="6166"/>
                  <a:pt y="1183" x="6178"/>
                </a:quadBezTo>
                <a:quadBezTo>
                  <a:pt y="1150" x="6189"/>
                  <a:pt y="1116" x="6196"/>
                </a:quadBezTo>
                <a:quadBezTo>
                  <a:pt y="1083" x="6203"/>
                  <a:pt y="1051" x="6206"/>
                </a:quadBezTo>
                <a:quadBezTo>
                  <a:pt y="1020" x="6208"/>
                  <a:pt y="997" x="6208"/>
                </a:quadBezTo>
                <a:quadBezTo>
                  <a:pt y="973" x="6208"/>
                  <a:pt y="952" x="6205"/>
                </a:quadBezTo>
                <a:quadBezTo>
                  <a:pt y="931" x="6202"/>
                  <a:pt y="911" x="6197"/>
                </a:quadBezTo>
                <a:quadBezTo>
                  <a:pt y="890" x="6192"/>
                  <a:pt y="870" x="6188"/>
                </a:quadBezTo>
                <a:quadBezTo>
                  <a:pt y="850" x="6185"/>
                  <a:pt y="830" x="6185"/>
                </a:quadBezTo>
                <a:quadBezTo>
                  <a:pt y="811" x="6185"/>
                  <a:pt y="803" x="6198"/>
                </a:quadBezTo>
                <a:quadBezTo>
                  <a:pt y="795" x="6211"/>
                  <a:pt y="795" x="6228"/>
                </a:quadBezTo>
                <a:quadBezTo>
                  <a:pt y="795" x="6249"/>
                  <a:pt y="808" x="6261"/>
                </a:quadBezTo>
                <a:quadBezTo>
                  <a:pt y="820" x="6274"/>
                  <a:pt y="838" x="6281"/>
                </a:quadBezTo>
                <a:quadBezTo>
                  <a:pt y="857" x="6289"/>
                  <a:pt y="881" x="6291"/>
                </a:quadBezTo>
                <a:quadBezTo>
                  <a:pt y="905" x="6293"/>
                  <a:pt y="928" x="6293"/>
                </a:quadBezTo>
                <a:quadBezTo>
                  <a:pt y="952" x="6293"/>
                  <a:pt y="973" x="6292"/>
                </a:quadBezTo>
                <a:quadBezTo>
                  <a:pt y="994" x="6291"/>
                  <a:pt y="1006" x="6291"/>
                </a:quadBezTo>
                <a:quadBezTo>
                  <a:pt y="1040" x="6291"/>
                  <a:pt y="1082" x="6287"/>
                </a:quadBezTo>
                <a:quadBezTo>
                  <a:pt y="1124" x="6282"/>
                  <a:pt y="1168" x="6270"/>
                </a:quadBezTo>
                <a:quadBezTo>
                  <a:pt y="1212" x="6257"/>
                  <a:pt y="1255" x="6239"/>
                </a:quadBezTo>
                <a:quadBezTo>
                  <a:pt y="1298" x="6221"/>
                  <a:pt y="1332" x="6195"/>
                </a:quadBezTo>
                <a:quadBezTo>
                  <a:pt y="1366" x="6169"/>
                  <a:pt y="1386" x="6136"/>
                </a:quadBezTo>
                <a:quadBezTo>
                  <a:pt y="1407" x="6102"/>
                  <a:pt y="1407" x="6060"/>
                </a:quadBezTo>
                <a:quadBezTo>
                  <a:pt y="1407" x="6016"/>
                  <a:pt y="1386" x="5983"/>
                </a:quadBezTo>
                <a:quadBezTo>
                  <a:pt y="1365" x="5950"/>
                  <a:pt y="1330" x="5927"/>
                </a:quadBezTo>
                <a:quadBezTo>
                  <a:pt y="1295" x="5904"/>
                  <a:pt y="1251" x="5888"/>
                </a:quadBezTo>
                <a:quadBezTo>
                  <a:pt y="1208" x="5873"/>
                  <a:pt y="1164" x="5864"/>
                </a:quadBezTo>
                <a:quadBezTo>
                  <a:pt y="1120" x="5856"/>
                  <a:pt y="1078" x="5853"/>
                </a:quadBezTo>
                <a:quadBezTo>
                  <a:pt y="1037" x="5849"/>
                  <a:pt y="1006" x="5849"/>
                </a:quadBezTo>
                <a:close/>
                <a:moveTo>
                  <a:pt y="1133" x="6351"/>
                </a:moveTo>
                <a:quadBezTo>
                  <a:pt y="1081" x="6351"/>
                  <a:pt y="1028" x="6364"/>
                </a:quadBezTo>
                <a:quadBezTo>
                  <a:pt y="975" x="6376"/>
                  <a:pt y="933" x="6404"/>
                </a:quadBezTo>
                <a:quadBezTo>
                  <a:pt y="891" x="6432"/>
                  <a:pt y="865" x="6477"/>
                </a:quadBezTo>
                <a:quadBezTo>
                  <a:pt y="838" x="6521"/>
                  <a:pt y="838" x="6584"/>
                </a:quadBezTo>
                <a:quadBezTo>
                  <a:pt y="838" x="6621"/>
                  <a:pt y="852" x="6648"/>
                </a:quadBezTo>
                <a:quadBezTo>
                  <a:pt y="865" x="6675"/>
                  <a:pt y="886" x="6694"/>
                </a:quadBezTo>
                <a:quadBezTo>
                  <a:pt y="908" x="6712"/>
                  <a:pt y="937" x="6722"/>
                </a:quadBezTo>
                <a:quadBezTo>
                  <a:pt y="965" x="6731"/>
                  <a:pt y="997" x="6731"/>
                </a:quadBezTo>
                <a:quadBezTo>
                  <a:pt y="1046" x="6731"/>
                  <a:pt y="1093" x="6708"/>
                </a:quadBezTo>
                <a:quadBezTo>
                  <a:pt y="1140" x="6685"/>
                  <a:pt y="1176" x="6646"/>
                </a:quadBezTo>
                <a:quadBezTo>
                  <a:pt y="1211" x="6608"/>
                  <a:pt y="1229" x="6558"/>
                </a:quadBezTo>
                <a:quadBezTo>
                  <a:pt y="1248" x="6508"/>
                  <a:pt y="1238" x="6457"/>
                </a:quadBezTo>
                <a:quadBezTo>
                  <a:pt y="1266" x="6458"/>
                  <a:pt y="1283" x="6476"/>
                </a:quadBezTo>
                <a:quadBezTo>
                  <a:pt y="1300" x="6494"/>
                  <a:pt y="1309" x="6519"/>
                </a:quadBezTo>
                <a:quadBezTo>
                  <a:pt y="1318" x="6544"/>
                  <a:pt y="1320" x="6572"/>
                </a:quadBezTo>
                <a:quadBezTo>
                  <a:pt y="1323" x="6599"/>
                  <a:pt y="1323" x="6621"/>
                </a:quadBezTo>
                <a:quadBezTo>
                  <a:pt y="1323" x="6643"/>
                  <a:pt y="1319" x="6663"/>
                </a:quadBezTo>
                <a:quadBezTo>
                  <a:pt y="1315" x="6682"/>
                  <a:pt y="1310" x="6702"/>
                </a:quadBezTo>
                <a:quadBezTo>
                  <a:pt y="1305" x="6721"/>
                  <a:pt y="1301" x="6741"/>
                </a:quadBezTo>
                <a:quadBezTo>
                  <a:pt y="1297" x="6761"/>
                  <a:pt y="1297" x="6784"/>
                </a:quadBezTo>
                <a:quadBezTo>
                  <a:pt y="1297" x="6792"/>
                  <a:pt y="1298" x="6801"/>
                </a:quadBezTo>
                <a:quadBezTo>
                  <a:pt y="1299" x="6810"/>
                  <a:pt y="1303" x="6818"/>
                </a:quadBezTo>
                <a:quadBezTo>
                  <a:pt y="1306" x="6826"/>
                  <a:pt y="1313" x="6831"/>
                </a:quadBezTo>
                <a:quadBezTo>
                  <a:pt y="1321" x="6835"/>
                  <a:pt y="1332" x="6835"/>
                </a:quadBezTo>
                <a:quadBezTo>
                  <a:pt y="1350" x="6835"/>
                  <a:pt y="1362" x="6822"/>
                </a:quadBezTo>
                <a:quadBezTo>
                  <a:pt y="1375" x="6808"/>
                  <a:pt y="1383" x="6787"/>
                </a:quadBezTo>
                <a:quadBezTo>
                  <a:pt y="1392" x="6766"/>
                  <a:pt y="1396" x="6741"/>
                </a:quadBezTo>
                <a:quadBezTo>
                  <a:pt y="1401" x="6715"/>
                  <a:pt y="1403" x="6691"/>
                </a:quadBezTo>
                <a:quadBezTo>
                  <a:pt y="1406" x="6667"/>
                  <a:pt y="1406" x="6647"/>
                </a:quadBezTo>
                <a:quadBezTo>
                  <a:pt y="1407" x="6627"/>
                  <a:pt y="1407" x="6618"/>
                </a:quadBezTo>
                <a:quadBezTo>
                  <a:pt y="1407" x="6555"/>
                  <a:pt y="1387" x="6505"/>
                </a:quadBezTo>
                <a:quadBezTo>
                  <a:pt y="1367" x="6456"/>
                  <a:pt y="1331" x="6421"/>
                </a:quadBezTo>
                <a:quadBezTo>
                  <a:pt y="1295" x="6387"/>
                  <a:pt y="1245" x="6369"/>
                </a:quadBezTo>
                <a:quadBezTo>
                  <a:pt y="1195" x="6351"/>
                  <a:pt y="1133" x="6351"/>
                </a:quadBezTo>
                <a:close/>
                <a:moveTo>
                  <a:pt y="1070" x="6455"/>
                </a:moveTo>
                <a:quadBezTo>
                  <a:pt y="1104" x="6455"/>
                  <a:pt y="1120" x="6464"/>
                </a:quadBezTo>
                <a:quadBezTo>
                  <a:pt y="1135" x="6473"/>
                  <a:pt y="1135" x="6509"/>
                </a:quadBezTo>
                <a:quadBezTo>
                  <a:pt y="1135" x="6535"/>
                  <a:pt y="1126" x="6559"/>
                </a:quadBezTo>
                <a:quadBezTo>
                  <a:pt y="1117" x="6583"/>
                  <a:pt y="1100" x="6604"/>
                </a:quadBezTo>
                <a:quadBezTo>
                  <a:pt y="1083" x="6624"/>
                  <a:pt y="1061" x="6635"/>
                </a:quadBezTo>
                <a:quadBezTo>
                  <a:pt y="1039" x="6647"/>
                  <a:pt y="1012" x="6647"/>
                </a:quadBezTo>
                <a:quadBezTo>
                  <a:pt y="998" x="6647"/>
                  <a:pt y="982" x="6645"/>
                </a:quadBezTo>
                <a:quadBezTo>
                  <a:pt y="966" x="6642"/>
                  <a:pt y="953" x="6634"/>
                </a:quadBezTo>
                <a:quadBezTo>
                  <a:pt y="940" x="6626"/>
                  <a:pt y="932" x="6614"/>
                </a:quadBezTo>
                <a:quadBezTo>
                  <a:pt y="923" x="6602"/>
                  <a:pt y="923" x="6583"/>
                </a:quadBezTo>
                <a:quadBezTo>
                  <a:pt y="923" x="6553"/>
                  <a:pt y="937" x="6529"/>
                </a:quadBezTo>
                <a:quadBezTo>
                  <a:pt y="950" x="6505"/>
                  <a:pt y="971" x="6489"/>
                </a:quadBezTo>
                <a:quadBezTo>
                  <a:pt y="992" x="6472"/>
                  <a:pt y="1018" x="6463"/>
                </a:quadBezTo>
                <a:quadBezTo>
                  <a:pt y="1043" x="6455"/>
                  <a:pt y="1070" x="6455"/>
                </a:quadBezTo>
                <a:close/>
                <a:moveTo>
                  <a:pt y="995" x="6896"/>
                </a:moveTo>
                <a:quadBezTo>
                  <a:pt y="986" x="6896"/>
                  <a:pt y="977" x="6897"/>
                </a:quadBezTo>
                <a:quadBezTo>
                  <a:pt y="967" x="6898"/>
                  <a:pt y="960" x="6901"/>
                </a:quadBezTo>
                <a:quadBezTo>
                  <a:pt y="953" x="6904"/>
                  <a:pt y="948" x="6910"/>
                </a:quadBezTo>
                <a:quadBezTo>
                  <a:pt y="943" x="6916"/>
                  <a:pt y="943" x="6928"/>
                </a:quadBezTo>
                <a:quadBezTo>
                  <a:pt y="943" x="6938"/>
                  <a:pt y="958" x="6950"/>
                </a:quadBezTo>
                <a:quadBezTo>
                  <a:pt y="973" x="6962"/>
                  <a:pt y="996" x="6975"/>
                </a:quadBezTo>
                <a:quadBezTo>
                  <a:pt y="1019" x="6988"/>
                  <a:pt y="1046" x="7000"/>
                </a:quadBezTo>
                <a:quadBezTo>
                  <a:pt y="1074" x="7012"/>
                  <a:pt y="1097" x="7021"/>
                </a:quadBezTo>
                <a:quadBezTo>
                  <a:pt y="1120" x="7031"/>
                  <a:pt y="1136" x="7037"/>
                </a:quadBezTo>
                <a:quadBezTo>
                  <a:pt y="1153" x="7042"/>
                  <a:pt y="1154" x="7043"/>
                </a:quadBezTo>
                <a:quadBezTo>
                  <a:pt y="1120" x="7056"/>
                  <a:pt y="1080" x="7072"/>
                </a:quadBezTo>
                <a:quadBezTo>
                  <a:pt y="1040" x="7087"/>
                  <a:pt y="1005" x="7110"/>
                </a:quadBezTo>
                <a:quadBezTo>
                  <a:pt y="970" x="7133"/>
                  <a:pt y="947" x="7165"/>
                </a:quadBezTo>
                <a:quadBezTo>
                  <a:pt y="923" x="7197"/>
                  <a:pt y="923" x="7243"/>
                </a:quadBezTo>
                <a:quadBezTo>
                  <a:pt y="923" x="7266"/>
                  <a:pt y="931" x="7287"/>
                </a:quadBezTo>
                <a:quadBezTo>
                  <a:pt y="938" x="7308"/>
                  <a:pt y="952" x="7324"/>
                </a:quadBezTo>
                <a:quadBezTo>
                  <a:pt y="966" x="7340"/>
                  <a:pt y="986" x="7350"/>
                </a:quadBezTo>
                <a:quadBezTo>
                  <a:pt y="1005" x="7360"/>
                  <a:pt y="1031" x="7360"/>
                </a:quadBezTo>
                <a:quadBezTo>
                  <a:pt y="1052" x="7360"/>
                  <a:pt y="1061" x="7343"/>
                </a:quadBezTo>
                <a:quadBezTo>
                  <a:pt y="1070" x="7326"/>
                  <a:pt y="1070" x="7304"/>
                </a:quadBezTo>
                <a:lnTo>
                  <a:pt y="1070" x="7294"/>
                </a:lnTo>
                <a:lnTo>
                  <a:pt y="1028" x="7252"/>
                </a:lnTo>
                <a:quadBezTo>
                  <a:pt y="1028" x="7250"/>
                  <a:pt y="1027" x="7250"/>
                </a:quadBezTo>
                <a:quadBezTo>
                  <a:pt y="1027" x="7248"/>
                  <a:pt y="1026" x="7246"/>
                </a:quadBezTo>
                <a:quadBezTo>
                  <a:pt y="1026" x="7245"/>
                  <a:pt y="1026" x="7243"/>
                </a:quadBezTo>
                <a:quadBezTo>
                  <a:pt y="1026" x="7208"/>
                  <a:pt y="1045" x="7189"/>
                </a:quadBezTo>
                <a:quadBezTo>
                  <a:pt y="1064" x="7170"/>
                  <a:pt y="1092" x="7161"/>
                </a:quadBezTo>
                <a:quadBezTo>
                  <a:pt y="1120" x="7151"/>
                  <a:pt y="1150" x="7148"/>
                </a:quadBezTo>
                <a:quadBezTo>
                  <a:pt y="1181" x="7146"/>
                  <a:pt y="1207" x="7146"/>
                </a:quadBezTo>
                <a:quadBezTo>
                  <a:pt y="1226" x="7146"/>
                  <a:pt y="1246" x="7150"/>
                </a:quadBezTo>
                <a:quadBezTo>
                  <a:pt y="1266" x="7154"/>
                  <a:pt y="1285" x="7159"/>
                </a:quadBezTo>
                <a:quadBezTo>
                  <a:pt y="1304" x="7164"/>
                  <a:pt y="1324" x="7167"/>
                </a:quadBezTo>
                <a:quadBezTo>
                  <a:pt y="1344" x="7171"/>
                  <a:pt y="1366" x="7171"/>
                </a:quadBezTo>
                <a:quadBezTo>
                  <a:pt y="1407" x="7171"/>
                  <a:pt y="1407" x="7127"/>
                </a:quadBezTo>
                <a:quadBezTo>
                  <a:pt y="1407" x="7103"/>
                  <a:pt y="1381" x="7077"/>
                </a:quadBezTo>
                <a:quadBezTo>
                  <a:pt y="1355" x="7050"/>
                  <a:pt y="1315" x="7024"/>
                </a:quadBezTo>
                <a:quadBezTo>
                  <a:pt y="1275" x="6999"/>
                  <a:pt y="1227" x="6975"/>
                </a:quadBezTo>
                <a:quadBezTo>
                  <a:pt y="1178" x="6952"/>
                  <a:pt y="1132" x="6934"/>
                </a:quadBezTo>
                <a:quadBezTo>
                  <a:pt y="1086" x="6916"/>
                  <a:pt y="1049" x="6906"/>
                </a:quadBezTo>
                <a:quadBezTo>
                  <a:pt y="1012" x="6896"/>
                  <a:pt y="995" x="6896"/>
                </a:quadBezTo>
                <a:close/>
                <a:moveTo>
                  <a:pt y="913" x="7374"/>
                </a:moveTo>
                <a:quadBezTo>
                  <a:pt y="910" x="7374"/>
                  <a:pt y="908" x="7375"/>
                </a:quadBezTo>
                <a:quadBezTo>
                  <a:pt y="906" x="7375"/>
                  <a:pt y="903" x="7375"/>
                </a:quadBezTo>
                <a:quadBezTo>
                  <a:pt y="898" x="7379"/>
                  <a:pt y="890" x="7387"/>
                </a:quadBezTo>
                <a:quadBezTo>
                  <a:pt y="882" x="7395"/>
                  <a:pt y="882" x="7397"/>
                </a:quadBezTo>
                <a:lnTo>
                  <a:pt y="882" x="7593"/>
                </a:lnTo>
                <a:quadBezTo>
                  <a:pt y="872" x="7593"/>
                  <a:pt y="848" x="7590"/>
                </a:quadBezTo>
                <a:quadBezTo>
                  <a:pt y="825" x="7587"/>
                  <a:pt y="796" x="7585"/>
                </a:quadBezTo>
                <a:quadBezTo>
                  <a:pt y="768" x="7583"/>
                  <a:pt y="737" x="7583"/>
                </a:quadBezTo>
                <a:quadBezTo>
                  <a:pt y="707" x="7584"/>
                  <a:pt y="682" x="7592"/>
                </a:quadBezTo>
                <a:quadBezTo>
                  <a:pt y="657" x="7599"/>
                  <a:pt y="641" x="7615"/>
                </a:quadBezTo>
                <a:quadBezTo>
                  <a:pt y="625" x="7631"/>
                  <a:pt y="625" x="7661"/>
                </a:quadBezTo>
                <a:quadBezTo>
                  <a:pt y="723" x="7661"/>
                  <a:pt y="783" x="7674"/>
                </a:quadBezTo>
                <a:quadBezTo>
                  <a:pt y="842" x="7688"/>
                  <a:pt y="875" x="7711"/>
                </a:quadBezTo>
                <a:quadBezTo>
                  <a:pt y="907" x="7734"/>
                  <a:pt y="916" x="7763"/>
                </a:quadBezTo>
                <a:quadBezTo>
                  <a:pt y="926" x="7792"/>
                  <a:pt y="925" x="7823"/>
                </a:quadBezTo>
                <a:quadBezTo>
                  <a:pt y="923" x="7854"/>
                  <a:pt y="916" x="7883"/>
                </a:quadBezTo>
                <a:quadBezTo>
                  <a:pt y="908" x="7913"/>
                  <a:pt y="905" x="7936"/>
                </a:quadBezTo>
                <a:quadBezTo>
                  <a:pt y="902" x="7958"/>
                  <a:pt y="909" x="7972"/>
                </a:quadBezTo>
                <a:quadBezTo>
                  <a:pt y="916" x="7986"/>
                  <a:pt y="944" x="7986"/>
                </a:quadBezTo>
                <a:quadBezTo>
                  <a:pt y="964" x="7986"/>
                  <a:pt y="973" x="7977"/>
                </a:quadBezTo>
                <a:quadBezTo>
                  <a:pt y="982" x="7967"/>
                  <a:pt y="987" x="7941"/>
                </a:quadBezTo>
                <a:quadBezTo>
                  <a:pt y="988" x="7933"/>
                  <a:pt y="990" x="7915"/>
                </a:quadBezTo>
                <a:quadBezTo>
                  <a:pt y="993" x="7897"/>
                  <a:pt y="995" x="7875"/>
                </a:quadBezTo>
                <a:quadBezTo>
                  <a:pt y="997" x="7852"/>
                  <a:pt y="999" x="7827"/>
                </a:quadBezTo>
                <a:quadBezTo>
                  <a:pt y="1001" x="7801"/>
                  <a:pt y="1003" x="7779"/>
                </a:quadBezTo>
                <a:quadBezTo>
                  <a:pt y="1005" x="7756"/>
                  <a:pt y="1006" x="7738"/>
                </a:quadBezTo>
                <a:quadBezTo>
                  <a:pt y="1006" x="7719"/>
                  <a:pt y="1006" x="7710"/>
                </a:quadBezTo>
                <a:quadBezTo>
                  <a:pt y="1011" x="7710"/>
                  <a:pt y="1023" x="7709"/>
                </a:quadBezTo>
                <a:quadBezTo>
                  <a:pt y="1035" x="7708"/>
                  <a:pt y="1039" x="7708"/>
                </a:quadBezTo>
                <a:quadBezTo>
                  <a:pt y="1082" x="7708"/>
                  <a:pt y="1122" x="7722"/>
                </a:quadBezTo>
                <a:quadBezTo>
                  <a:pt y="1163" x="7736"/>
                  <a:pt y="1203" x="7752"/>
                </a:quadBezTo>
                <a:quadBezTo>
                  <a:pt y="1243" x="7768"/>
                  <a:pt y="1283" x="7782"/>
                </a:quadBezTo>
                <a:quadBezTo>
                  <a:pt y="1323" x="7795"/>
                  <a:pt y="1366" x="7795"/>
                </a:quadBezTo>
                <a:quadBezTo>
                  <a:pt y="1374" x="7795"/>
                  <a:pt y="1382" x="7794"/>
                </a:quadBezTo>
                <a:quadBezTo>
                  <a:pt y="1390" x="7792"/>
                  <a:pt y="1396" x="7788"/>
                </a:quadBezTo>
                <a:quadBezTo>
                  <a:pt y="1403" x="7784"/>
                  <a:pt y="1406" x="7775"/>
                </a:quadBezTo>
                <a:quadBezTo>
                  <a:pt y="1410" x="7767"/>
                  <a:pt y="1405" x="7752"/>
                </a:quadBezTo>
                <a:quadBezTo>
                  <a:pt y="1395" x="7715"/>
                  <a:pt y="1363" x="7697"/>
                </a:quadBezTo>
                <a:quadBezTo>
                  <a:pt y="1331" x="7679"/>
                  <a:pt y="1286" x="7670"/>
                </a:quadBezTo>
                <a:quadBezTo>
                  <a:pt y="1242" x="7662"/>
                  <a:pt y="1192" x="7659"/>
                </a:quadBezTo>
                <a:quadBezTo>
                  <a:pt y="1142" x="7656"/>
                  <a:pt y="1099" x="7649"/>
                </a:quadBezTo>
                <a:quadBezTo>
                  <a:pt y="1055" x="7643"/>
                  <a:pt y="1024" x="7629"/>
                </a:quadBezTo>
                <a:quadBezTo>
                  <a:pt y="994" x="7616"/>
                  <a:pt y="987" x="7585"/>
                </a:quadBezTo>
                <a:lnTo>
                  <a:pt y="944" x="7397"/>
                </a:lnTo>
                <a:quadBezTo>
                  <a:pt y="944" x="7393"/>
                  <a:pt y="936" x="7385"/>
                </a:quadBezTo>
                <a:quadBezTo>
                  <a:pt y="927" x="7377"/>
                  <a:pt y="923" x="7375"/>
                </a:quadBezTo>
                <a:quadBezTo>
                  <a:pt y="921" x="7375"/>
                  <a:pt y="918" x="7375"/>
                </a:quadBezTo>
                <a:quadBezTo>
                  <a:pt y="916" x="7374"/>
                  <a:pt y="913" x="7374"/>
                </a:quadBezTo>
                <a:close/>
                <a:moveTo>
                  <a:pt y="1207" x="8023"/>
                </a:moveTo>
                <a:quadBezTo>
                  <a:pt y="1146" x="8023"/>
                  <a:pt y="1094" x="8051"/>
                </a:quadBezTo>
                <a:quadBezTo>
                  <a:pt y="1041" x="8080"/>
                  <a:pt y="1004" x="8126"/>
                </a:quadBezTo>
                <a:quadBezTo>
                  <a:pt y="966" x="8172"/>
                  <a:pt y="945" x="8230"/>
                </a:quadBezTo>
                <a:quadBezTo>
                  <a:pt y="923" x="8289"/>
                  <a:pt y="923" x="8348"/>
                </a:quadBezTo>
                <a:quadBezTo>
                  <a:pt y="923" x="8381"/>
                  <a:pt y="945" x="8407"/>
                </a:quadBezTo>
                <a:quadBezTo>
                  <a:pt y="966" x="8433"/>
                  <a:pt y="997" x="8451"/>
                </a:quadBezTo>
                <a:quadBezTo>
                  <a:pt y="1028" x="8468"/>
                  <a:pt y="1062" x="8478"/>
                </a:quadBezTo>
                <a:quadBezTo>
                  <a:pt y="1096" x="8487"/>
                  <a:pt y="1122" x="8487"/>
                </a:quadBezTo>
                <a:quadBezTo>
                  <a:pt y="1176" x="8487"/>
                  <a:pt y="1228" x="8460"/>
                </a:quadBezTo>
                <a:quadBezTo>
                  <a:pt y="1279" x="8434"/>
                  <a:pt y="1318" x="8392"/>
                </a:quadBezTo>
                <a:quadBezTo>
                  <a:pt y="1358" x="8350"/>
                  <a:pt y="1382" x="8297"/>
                </a:quadBezTo>
                <a:quadBezTo>
                  <a:pt y="1407" x="8245"/>
                  <a:pt y="1407" x="8192"/>
                </a:quadBezTo>
                <a:quadBezTo>
                  <a:pt y="1407" x="8145"/>
                  <a:pt y="1391" x="8113"/>
                </a:quadBezTo>
                <a:quadBezTo>
                  <a:pt y="1375" x="8081"/>
                  <a:pt y="1348" x="8061"/>
                </a:quadBezTo>
                <a:quadBezTo>
                  <a:pt y="1321" x="8041"/>
                  <a:pt y="1284" x="8032"/>
                </a:quadBezTo>
                <a:quadBezTo>
                  <a:pt y="1248" x="8023"/>
                  <a:pt y="1207" x="8023"/>
                </a:quadBezTo>
                <a:close/>
                <a:moveTo>
                  <a:pt y="1216" x="8106"/>
                </a:moveTo>
                <a:quadBezTo>
                  <a:pt y="1242" x="8106"/>
                  <a:pt y="1261" x="8110"/>
                </a:quadBezTo>
                <a:quadBezTo>
                  <a:pt y="1280" x="8115"/>
                  <a:pt y="1293" x="8126"/>
                </a:quadBezTo>
                <a:quadBezTo>
                  <a:pt y="1307" x="8137"/>
                  <a:pt y="1314" x="8156"/>
                </a:quadBezTo>
                <a:quadBezTo>
                  <a:pt y="1322" x="8174"/>
                  <a:pt y="1322" x="8202"/>
                </a:quadBezTo>
                <a:quadBezTo>
                  <a:pt y="1322" x="8238"/>
                  <a:pt y="1302" x="8274"/>
                </a:quadBezTo>
                <a:quadBezTo>
                  <a:pt y="1282" x="8310"/>
                  <a:pt y="1251" x="8339"/>
                </a:quadBezTo>
                <a:quadBezTo>
                  <a:pt y="1220" x="8368"/>
                  <a:pt y="1183" x="8385"/>
                </a:quadBezTo>
                <a:quadBezTo>
                  <a:pt y="1146" x="8403"/>
                  <a:pt y="1111" x="8403"/>
                </a:quadBezTo>
                <a:quadBezTo>
                  <a:pt y="1095" x="8403"/>
                  <a:pt y="1077" x="8400"/>
                </a:quadBezTo>
                <a:quadBezTo>
                  <a:pt y="1058" x="8397"/>
                  <a:pt y="1042" x="8390"/>
                </a:quadBezTo>
                <a:quadBezTo>
                  <a:pt y="1027" x="8383"/>
                  <a:pt y="1016" x="8371"/>
                </a:quadBezTo>
                <a:quadBezTo>
                  <a:pt y="1005" x="8358"/>
                  <a:pt y="1005" x="8338"/>
                </a:quadBezTo>
                <a:quadBezTo>
                  <a:pt y="1005" x="8321"/>
                  <a:pt y="1017" x="8297"/>
                </a:quadBezTo>
                <a:quadBezTo>
                  <a:pt y="1029" x="8273"/>
                  <a:pt y="1047" x="8247"/>
                </a:quadBezTo>
                <a:quadBezTo>
                  <a:pt y="1066" x="8221"/>
                  <a:pt y="1089" x="8196"/>
                </a:quadBezTo>
                <a:quadBezTo>
                  <a:pt y="1113" x="8171"/>
                  <a:pt y="1136" x="8151"/>
                </a:quadBezTo>
                <a:quadBezTo>
                  <a:pt y="1160" x="8130"/>
                  <a:pt y="1181" x="8118"/>
                </a:quadBezTo>
                <a:quadBezTo>
                  <a:pt y="1203" x="8106"/>
                  <a:pt y="1216" x="8106"/>
                </a:quadBezTo>
                <a:close/>
                <a:moveTo>
                  <a:pt y="715" x="8954"/>
                </a:moveTo>
                <a:quadBezTo>
                  <a:pt y="708" x="8954"/>
                  <a:pt y="689" x="8954"/>
                </a:quadBezTo>
                <a:quadBezTo>
                  <a:pt y="671" x="8955"/>
                  <a:pt y="651" x="8955"/>
                </a:quadBezTo>
                <a:quadBezTo>
                  <a:pt y="631" x="8955"/>
                  <a:pt y="613" x="8955"/>
                </a:quadBezTo>
                <a:quadBezTo>
                  <a:pt y="595" x="8956"/>
                  <a:pt y="588" x="8956"/>
                </a:quadBezTo>
                <a:quadBezTo>
                  <a:pt y="568" x="8966"/>
                  <a:pt y="559" x="8989"/>
                </a:quadBezTo>
                <a:quadBezTo>
                  <a:pt y="549" x="9012"/>
                  <a:pt y="546" x="9039"/>
                </a:quadBezTo>
                <a:quadBezTo>
                  <a:pt y="542" x="9066"/>
                  <a:pt y="543" x="9092"/>
                </a:quadBezTo>
                <a:quadBezTo>
                  <a:pt y="544" x="9118"/>
                  <a:pt y="544" x="9134"/>
                </a:quadBezTo>
                <a:quadBezTo>
                  <a:pt y="544" x="9156"/>
                  <a:pt y="546" x="9185"/>
                </a:quadBezTo>
                <a:quadBezTo>
                  <a:pt y="548" x="9213"/>
                  <a:pt y="554" x="9242"/>
                </a:quadBezTo>
                <a:quadBezTo>
                  <a:pt y="559" x="9271"/>
                  <a:pt y="569" x="9299"/>
                </a:quadBezTo>
                <a:quadBezTo>
                  <a:pt y="580" x="9328"/>
                  <a:pt y="596" x="9350"/>
                </a:quadBezTo>
                <a:quadBezTo>
                  <a:pt y="612" x="9372"/>
                  <a:pt y="635" x="9385"/>
                </a:quadBezTo>
                <a:quadBezTo>
                  <a:pt y="658" x="9398"/>
                  <a:pt y="689" x="9398"/>
                </a:quadBezTo>
                <a:quadBezTo>
                  <a:pt y="726" x="9398"/>
                  <a:pt y="756" x="9380"/>
                </a:quadBezTo>
                <a:quadBezTo>
                  <a:pt y="786" x="9363"/>
                  <a:pt y="812" x="9337"/>
                </a:quadBezTo>
                <a:quadBezTo>
                  <a:pt y="837" x="9311"/>
                  <a:pt y="860" x="9280"/>
                </a:quadBezTo>
                <a:quadBezTo>
                  <a:pt y="882" x="9250"/>
                  <a:pt y="904" x="9224"/>
                </a:quadBezTo>
                <a:quadBezTo>
                  <a:pt y="925" x="9198"/>
                  <a:pt y="948" x="9180"/>
                </a:quadBezTo>
                <a:quadBezTo>
                  <a:pt y="970" x="9163"/>
                  <a:pt y="997" x="9163"/>
                </a:quadBezTo>
                <a:quadBezTo>
                  <a:pt y="999" x="9163"/>
                  <a:pt y="1002" x="9164"/>
                </a:quadBezTo>
                <a:quadBezTo>
                  <a:pt y="1005" x="9166"/>
                  <a:pt y="1006" x="9166"/>
                </a:quadBezTo>
                <a:quadBezTo>
                  <a:pt y="1041" x="9281"/>
                  <a:pt y="1089" x="9390"/>
                </a:quadBezTo>
                <a:quadBezTo>
                  <a:pt y="1138" x="9499"/>
                  <a:pt y="1195" x="9604"/>
                </a:quadBezTo>
                <a:quadBezTo>
                  <a:pt y="1197" x="9607"/>
                  <a:pt y="1202" x="9610"/>
                </a:quadBezTo>
                <a:quadBezTo>
                  <a:pt y="1208" x="9614"/>
                  <a:pt y="1215" x="9617"/>
                </a:quadBezTo>
                <a:quadBezTo>
                  <a:pt y="1222" x="9620"/>
                  <a:pt y="1228" x="9623"/>
                </a:quadBezTo>
                <a:quadBezTo>
                  <a:pt y="1234" x="9625"/>
                  <a:pt y="1238" x="9625"/>
                </a:quadBezTo>
                <a:quadBezTo>
                  <a:pt y="1247" x="9625"/>
                  <a:pt y="1251" x="9621"/>
                </a:quadBezTo>
                <a:quadBezTo>
                  <a:pt y="1255" x="9616"/>
                  <a:pt y="1258" x="9609"/>
                </a:quadBezTo>
                <a:quadBezTo>
                  <a:pt y="1260" x="9602"/>
                  <a:pt y="1260" x="9595"/>
                </a:quadBezTo>
                <a:quadBezTo>
                  <a:pt y="1260" x="9588"/>
                  <a:pt y="1260" x="9583"/>
                </a:quadBezTo>
                <a:quadBezTo>
                  <a:pt y="1260" x="9531"/>
                  <a:pt y="1237" x="9479"/>
                </a:quadBezTo>
                <a:quadBezTo>
                  <a:pt y="1214" x="9426"/>
                  <a:pt y="1186" x="9374"/>
                </a:quadBezTo>
                <a:quadBezTo>
                  <a:pt y="1158" x="9321"/>
                  <a:pt y="1134" x="9267"/>
                </a:quadBezTo>
                <a:quadBezTo>
                  <a:pt y="1111" x="9212"/>
                  <a:pt y="1111" x="9154"/>
                </a:quadBezTo>
                <a:lnTo>
                  <a:pt y="1111" x="9123"/>
                </a:lnTo>
                <a:quadBezTo>
                  <a:pt y="1147" x="9138"/>
                  <a:pt y="1175" x="9150"/>
                </a:quadBezTo>
                <a:quadBezTo>
                  <a:pt y="1204" x="9163"/>
                  <a:pt y="1230" x="9171"/>
                </a:quadBezTo>
                <a:quadBezTo>
                  <a:pt y="1256" x="9179"/>
                  <a:pt y="1283" x="9184"/>
                </a:quadBezTo>
                <a:quadBezTo>
                  <a:pt y="1310" x="9188"/>
                  <a:pt y="1341" x="9188"/>
                </a:quadBezTo>
                <a:quadBezTo>
                  <a:pt y="1348" x="9188"/>
                  <a:pt y="1357" x="9188"/>
                </a:quadBezTo>
                <a:quadBezTo>
                  <a:pt y="1367" x="9188"/>
                  <a:pt y="1376" x="9187"/>
                </a:quadBezTo>
                <a:quadBezTo>
                  <a:pt y="1386" x="9186"/>
                  <a:pt y="1394" x="9181"/>
                </a:quadBezTo>
                <a:quadBezTo>
                  <a:pt y="1402" x="9176"/>
                  <a:pt y="1405" x="9166"/>
                </a:quadBezTo>
                <a:quadBezTo>
                  <a:pt y="1381" x="9125"/>
                  <a:pt y="1332" x="9094"/>
                </a:quadBezTo>
                <a:quadBezTo>
                  <a:pt y="1283" x="9062"/>
                  <a:pt y="1219" x="9039"/>
                </a:quadBezTo>
                <a:quadBezTo>
                  <a:pt y="1156" x="9015"/>
                  <a:pt y="1084" x="8999"/>
                </a:quadBezTo>
                <a:quadBezTo>
                  <a:pt y="1013" x="8983"/>
                  <a:pt y="944" x="8973"/>
                </a:quadBezTo>
                <a:quadBezTo>
                  <a:pt y="875" x="8962"/>
                  <a:pt y="815" x="8958"/>
                </a:quadBezTo>
                <a:quadBezTo>
                  <a:pt y="755" x="8954"/>
                  <a:pt y="715" x="8954"/>
                </a:quadBezTo>
                <a:close/>
                <a:moveTo>
                  <a:pt y="777" x="9038"/>
                </a:moveTo>
                <a:quadBezTo>
                  <a:pt y="790" x="9038"/>
                  <a:pt y="810" x="9036"/>
                </a:quadBezTo>
                <a:quadBezTo>
                  <a:pt y="830" x="9035"/>
                  <a:pt y="851" x="9036"/>
                </a:quadBezTo>
                <a:quadBezTo>
                  <a:pt y="872" x="9037"/>
                  <a:pt y="891" x="9042"/>
                </a:quadBezTo>
                <a:quadBezTo>
                  <a:pt y="910" x="9047"/>
                  <a:pt y="923" x="9060"/>
                </a:quadBezTo>
                <a:quadBezTo>
                  <a:pt y="924" x="9062"/>
                  <a:pt y="924" x="9064"/>
                </a:quadBezTo>
                <a:quadBezTo>
                  <a:pt y="925" x="9065"/>
                  <a:pt y="925" x="9069"/>
                </a:quadBezTo>
                <a:quadBezTo>
                  <a:pt y="925" x="9086"/>
                  <a:pt y="915" x="9111"/>
                </a:quadBezTo>
                <a:quadBezTo>
                  <a:pt y="904" x="9136"/>
                  <a:pt y="886" x="9164"/>
                </a:quadBezTo>
                <a:quadBezTo>
                  <a:pt y="869" x="9191"/>
                  <a:pt y="846" x="9218"/>
                </a:quadBezTo>
                <a:quadBezTo>
                  <a:pt y="823" x="9245"/>
                  <a:pt y="798" x="9266"/>
                </a:quadBezTo>
                <a:quadBezTo>
                  <a:pt y="774" x="9288"/>
                  <a:pt y="749" x="9301"/>
                </a:quadBezTo>
                <a:quadBezTo>
                  <a:pt y="724" x="9314"/>
                  <a:pt y="704" x="9314"/>
                </a:quadBezTo>
                <a:quadBezTo>
                  <a:pt y="684" x="9314"/>
                  <a:pt y="670" x="9299"/>
                </a:quadBezTo>
                <a:quadBezTo>
                  <a:pt y="656" x="9285"/>
                  <a:pt y="647" x="9264"/>
                </a:quadBezTo>
                <a:quadBezTo>
                  <a:pt y="638" x="9244"/>
                  <a:pt y="634" x="9222"/>
                </a:quadBezTo>
                <a:quadBezTo>
                  <a:pt y="630" x="9200"/>
                  <a:pt y="630" x="9186"/>
                </a:quadBezTo>
                <a:quadBezTo>
                  <a:pt y="630" x="9169"/>
                  <a:pt y="630" x="9147"/>
                </a:quadBezTo>
                <a:quadBezTo>
                  <a:pt y="629" x="9125"/>
                  <a:pt y="633" x="9103"/>
                </a:quadBezTo>
                <a:quadBezTo>
                  <a:pt y="636" x="9081"/>
                  <a:pt y="645" x="9063"/>
                </a:quadBezTo>
                <a:quadBezTo>
                  <a:pt y="654" x="9045"/>
                  <a:pt y="671" x="9039"/>
                </a:quadBezTo>
                <a:quadBezTo>
                  <a:pt y="677" x="9039"/>
                  <a:pt y="692" x="9039"/>
                </a:quadBezTo>
                <a:quadBezTo>
                  <a:pt y="707" x="9039"/>
                  <a:pt y="724" x="9039"/>
                </a:quadBezTo>
                <a:quadBezTo>
                  <a:pt y="741" x="9039"/>
                  <a:pt y="755" x="9038"/>
                </a:quadBezTo>
                <a:quadBezTo>
                  <a:pt y="770" x="9038"/>
                  <a:pt y="777" x="9038"/>
                </a:quadBezTo>
                <a:close/>
                <a:moveTo>
                  <a:pt y="1039" x="9706"/>
                </a:moveTo>
                <a:quadBezTo>
                  <a:pt y="1033" x="9706"/>
                  <a:pt y="1020" x="9706"/>
                </a:quadBezTo>
                <a:quadBezTo>
                  <a:pt y="1006" x="9707"/>
                  <a:pt y="992" x="9707"/>
                </a:quadBezTo>
                <a:quadBezTo>
                  <a:pt y="977" x="9708"/>
                  <a:pt y="963" x="9708"/>
                </a:quadBezTo>
                <a:quadBezTo>
                  <a:pt y="950" x="9708"/>
                  <a:pt y="944" x="9708"/>
                </a:quadBezTo>
                <a:quadBezTo>
                  <a:pt y="928" x="9719"/>
                  <a:pt y="918" x="9736"/>
                </a:quadBezTo>
                <a:quadBezTo>
                  <a:pt y="909" x="9753"/>
                  <a:pt y="903" x="9771"/>
                </a:quadBezTo>
                <a:quadBezTo>
                  <a:pt y="956" x="9774"/>
                  <a:pt y="1015" x="9788"/>
                </a:quadBezTo>
                <a:quadBezTo>
                  <a:pt y="1075" x="9801"/>
                  <a:pt y="1135" x="9817"/>
                </a:quadBezTo>
                <a:quadBezTo>
                  <a:pt y="1195" x="9833"/>
                  <a:pt y="1253" x="9845"/>
                </a:quadBezTo>
                <a:quadBezTo>
                  <a:pt y="1312" x="9857"/>
                  <a:pt y="1363" x="9857"/>
                </a:quadBezTo>
                <a:quadBezTo>
                  <a:pt y="1407" x="9857"/>
                  <a:pt y="1407" x="9812"/>
                </a:quadBezTo>
                <a:quadBezTo>
                  <a:pt y="1407" x="9785"/>
                  <a:pt y="1384" x="9766"/>
                </a:quadBezTo>
                <a:quadBezTo>
                  <a:pt y="1362" x="9748"/>
                  <a:pt y="1327" x="9736"/>
                </a:quadBezTo>
                <a:quadBezTo>
                  <a:pt y="1292" x="9725"/>
                  <a:pt y="1250" x="9718"/>
                </a:quadBezTo>
                <a:quadBezTo>
                  <a:pt y="1208" x="9711"/>
                  <a:pt y="1166" x="9709"/>
                </a:quadBezTo>
                <a:quadBezTo>
                  <a:pt y="1125" x="9707"/>
                  <a:pt y="1091" x="9706"/>
                </a:quadBezTo>
                <a:quadBezTo>
                  <a:pt y="1057" x="9706"/>
                  <a:pt y="1039" x="9706"/>
                </a:quadBezTo>
                <a:close/>
                <a:moveTo>
                  <a:pt y="672" x="9719"/>
                </a:moveTo>
                <a:quadBezTo>
                  <a:pt y="680" x="9738"/>
                  <a:pt y="698" x="9750"/>
                </a:quadBezTo>
                <a:quadBezTo>
                  <a:pt y="715" x="9763"/>
                  <a:pt y="729" x="9762"/>
                </a:quadBezTo>
                <a:quadBezTo>
                  <a:pt y="744" x="9760"/>
                  <a:pt y="749" x="9740"/>
                </a:quadBezTo>
                <a:quadBezTo>
                  <a:pt y="754" x="9719"/>
                  <a:pt y="738" x="9671"/>
                </a:quadBezTo>
                <a:quadBezTo>
                  <a:pt y="711" x="9671"/>
                  <a:pt y="692" x="9682"/>
                </a:quadBezTo>
                <a:quadBezTo>
                  <a:pt y="672" x="9692"/>
                  <a:pt y="672" x="9719"/>
                </a:quadBezTo>
                <a:close/>
                <a:moveTo>
                  <a:pt y="1111" x="9875"/>
                </a:moveTo>
                <a:quadBezTo>
                  <a:pt y="1070" x="9875"/>
                  <a:pt y="1025" x="9894"/>
                </a:quadBezTo>
                <a:quadBezTo>
                  <a:pt y="980" x="9912"/>
                  <a:pt y="943" x="9942"/>
                </a:quadBezTo>
                <a:quadBezTo>
                  <a:pt y="907" x="9972"/>
                  <a:pt y="882" x="10012"/>
                </a:quadBezTo>
                <a:quadBezTo>
                  <a:pt y="858" x="10051"/>
                  <a:pt y="858" x="10095"/>
                </a:quadBezTo>
                <a:quadBezTo>
                  <a:pt y="858" x="10118"/>
                  <a:pt y="866" x="10140"/>
                </a:quadBezTo>
                <a:quadBezTo>
                  <a:pt y="874" x="10163"/>
                  <a:pt y="888" x="10181"/>
                </a:quadBezTo>
                <a:quadBezTo>
                  <a:pt y="903" x="10199"/>
                  <a:pt y="923" x="10210"/>
                </a:quadBezTo>
                <a:quadBezTo>
                  <a:pt y="944" x="10221"/>
                  <a:pt y="969" x="10221"/>
                </a:quadBezTo>
                <a:quadBezTo>
                  <a:pt y="969" x="10204"/>
                  <a:pt y="965" x="10189"/>
                </a:quadBezTo>
                <a:quadBezTo>
                  <a:pt y="961" x="10175"/>
                  <a:pt y="956" x="10162"/>
                </a:quadBezTo>
                <a:quadBezTo>
                  <a:pt y="951" x="10148"/>
                  <a:pt y="947" x="10135"/>
                </a:quadBezTo>
                <a:quadBezTo>
                  <a:pt y="943" x="10122"/>
                  <a:pt y="943" x="10106"/>
                </a:quadBezTo>
                <a:quadBezTo>
                  <a:pt y="943" x="10066"/>
                  <a:pt y="963" x="10041"/>
                </a:quadBezTo>
                <a:quadBezTo>
                  <a:pt y="983" x="10016"/>
                  <a:pt y="1013" x="10001"/>
                </a:quadBezTo>
                <a:quadBezTo>
                  <a:pt y="1043" x="9987"/>
                  <a:pt y="1078" x="9981"/>
                </a:quadBezTo>
                <a:quadBezTo>
                  <a:pt y="1113" x="9976"/>
                  <a:pt y="1143" x="9976"/>
                </a:quadBezTo>
                <a:quadBezTo>
                  <a:pt y="1148" x="9976"/>
                  <a:pt y="1162" x="9977"/>
                </a:quadBezTo>
                <a:quadBezTo>
                  <a:pt y="1175" x="9977"/>
                  <a:pt y="1190" x="9978"/>
                </a:quadBezTo>
                <a:quadBezTo>
                  <a:pt y="1206" x="9978"/>
                  <a:pt y="1219" x="9979"/>
                </a:quadBezTo>
                <a:quadBezTo>
                  <a:pt y="1233" x="9979"/>
                  <a:pt y="1238" x="9980"/>
                </a:quadBezTo>
                <a:quadBezTo>
                  <a:pt y="1261" x="9991"/>
                  <a:pt y="1274" x="10001"/>
                </a:quadBezTo>
                <a:quadBezTo>
                  <a:pt y="1287" x="10011"/>
                  <a:pt y="1293" x="10023"/>
                </a:quadBezTo>
                <a:quadBezTo>
                  <a:pt y="1299" x="10035"/>
                  <a:pt y="1301" x="10048"/>
                </a:quadBezTo>
                <a:quadBezTo>
                  <a:pt y="1302" x="10062"/>
                  <a:pt y="1302" x="10081"/>
                </a:quadBezTo>
                <a:quadBezTo>
                  <a:pt y="1302" x="10106"/>
                  <a:pt y="1294" x="10125"/>
                </a:quadBezTo>
                <a:quadBezTo>
                  <a:pt y="1287" x="10144"/>
                  <a:pt y="1276" x="10161"/>
                </a:quadBezTo>
                <a:quadBezTo>
                  <a:pt y="1265" x="10177"/>
                  <a:pt y="1252" x="10192"/>
                </a:quadBezTo>
                <a:quadBezTo>
                  <a:pt y="1239" x="10207"/>
                  <a:pt y="1228" x="10223"/>
                </a:quadBezTo>
                <a:quadBezTo>
                  <a:pt y="1216" x="10239"/>
                  <a:pt y="1209" x="10258"/>
                </a:quadBezTo>
                <a:quadBezTo>
                  <a:pt y="1202" x="10277"/>
                  <a:pt y="1202" x="10301"/>
                </a:quadBezTo>
                <a:quadBezTo>
                  <a:pt y="1250" x="10301"/>
                  <a:pt y="1287" x="10284"/>
                </a:quadBezTo>
                <a:quadBezTo>
                  <a:pt y="1324" x="10267"/>
                  <a:pt y="1350" x="10236"/>
                </a:quadBezTo>
                <a:quadBezTo>
                  <a:pt y="1376" x="10206"/>
                  <a:pt y="1391" x="10164"/>
                </a:quadBezTo>
                <a:quadBezTo>
                  <a:pt y="1405" x="10123"/>
                  <a:pt y="1405" x="10074"/>
                </a:quadBezTo>
                <a:quadBezTo>
                  <a:pt y="1405" x="10028"/>
                  <a:pt y="1374" x="9991"/>
                </a:quadBezTo>
                <a:quadBezTo>
                  <a:pt y="1342" x="9955"/>
                  <a:pt y="1297" x="9929"/>
                </a:quadBezTo>
                <a:quadBezTo>
                  <a:pt y="1251" x="9903"/>
                  <a:pt y="1201" x="9889"/>
                </a:quadBezTo>
                <a:quadBezTo>
                  <a:pt y="1150" x="9875"/>
                  <a:pt y="1111" x="9875"/>
                </a:quadBezTo>
                <a:close/>
                <a:moveTo>
                  <a:pt y="1207" x="10356"/>
                </a:moveTo>
                <a:quadBezTo>
                  <a:pt y="1146" x="10356"/>
                  <a:pt y="1094" x="10384"/>
                </a:quadBezTo>
                <a:quadBezTo>
                  <a:pt y="1041" x="10413"/>
                  <a:pt y="1004" x="10459"/>
                </a:quadBezTo>
                <a:quadBezTo>
                  <a:pt y="966" x="10505"/>
                  <a:pt y="945" x="10563"/>
                </a:quadBezTo>
                <a:quadBezTo>
                  <a:pt y="923" x="10622"/>
                  <a:pt y="923" x="10681"/>
                </a:quadBezTo>
                <a:quadBezTo>
                  <a:pt y="923" x="10714"/>
                  <a:pt y="945" x="10740"/>
                </a:quadBezTo>
                <a:quadBezTo>
                  <a:pt y="966" x="10766"/>
                  <a:pt y="997" x="10784"/>
                </a:quadBezTo>
                <a:quadBezTo>
                  <a:pt y="1028" x="10801"/>
                  <a:pt y="1062" x="10811"/>
                </a:quadBezTo>
                <a:quadBezTo>
                  <a:pt y="1096" x="10820"/>
                  <a:pt y="1122" x="10820"/>
                </a:quadBezTo>
                <a:quadBezTo>
                  <a:pt y="1176" x="10820"/>
                  <a:pt y="1228" x="10793"/>
                </a:quadBezTo>
                <a:quadBezTo>
                  <a:pt y="1279" x="10767"/>
                  <a:pt y="1318" x="10725"/>
                </a:quadBezTo>
                <a:quadBezTo>
                  <a:pt y="1358" x="10683"/>
                  <a:pt y="1382" x="10630"/>
                </a:quadBezTo>
                <a:quadBezTo>
                  <a:pt y="1407" x="10578"/>
                  <a:pt y="1407" x="10525"/>
                </a:quadBezTo>
                <a:quadBezTo>
                  <a:pt y="1407" x="10478"/>
                  <a:pt y="1391" x="10446"/>
                </a:quadBezTo>
                <a:quadBezTo>
                  <a:pt y="1375" x="10414"/>
                  <a:pt y="1348" x="10394"/>
                </a:quadBezTo>
                <a:quadBezTo>
                  <a:pt y="1321" x="10375"/>
                  <a:pt y="1284" x="10365"/>
                </a:quadBezTo>
                <a:quadBezTo>
                  <a:pt y="1248" x="10356"/>
                  <a:pt y="1207" x="10356"/>
                </a:quadBezTo>
                <a:close/>
                <a:moveTo>
                  <a:pt y="1216" x="10439"/>
                </a:moveTo>
                <a:quadBezTo>
                  <a:pt y="1242" x="10439"/>
                  <a:pt y="1261" x="10443"/>
                </a:quadBezTo>
                <a:quadBezTo>
                  <a:pt y="1280" x="10448"/>
                  <a:pt y="1293" x="10459"/>
                </a:quadBezTo>
                <a:quadBezTo>
                  <a:pt y="1307" x="10470"/>
                  <a:pt y="1314" x="10489"/>
                </a:quadBezTo>
                <a:quadBezTo>
                  <a:pt y="1322" x="10507"/>
                  <a:pt y="1322" x="10535"/>
                </a:quadBezTo>
                <a:quadBezTo>
                  <a:pt y="1322" x="10571"/>
                  <a:pt y="1302" x="10607"/>
                </a:quadBezTo>
                <a:quadBezTo>
                  <a:pt y="1282" x="10643"/>
                  <a:pt y="1251" x="10672"/>
                </a:quadBezTo>
                <a:quadBezTo>
                  <a:pt y="1220" x="10701"/>
                  <a:pt y="1183" x="10718"/>
                </a:quadBezTo>
                <a:quadBezTo>
                  <a:pt y="1146" x="10736"/>
                  <a:pt y="1111" x="10736"/>
                </a:quadBezTo>
                <a:quadBezTo>
                  <a:pt y="1095" x="10736"/>
                  <a:pt y="1077" x="10733"/>
                </a:quadBezTo>
                <a:quadBezTo>
                  <a:pt y="1058" x="10730"/>
                  <a:pt y="1042" x="10723"/>
                </a:quadBezTo>
                <a:quadBezTo>
                  <a:pt y="1027" x="10716"/>
                  <a:pt y="1016" x="10704"/>
                </a:quadBezTo>
                <a:quadBezTo>
                  <a:pt y="1005" x="10691"/>
                  <a:pt y="1005" x="10671"/>
                </a:quadBezTo>
                <a:quadBezTo>
                  <a:pt y="1005" x="10654"/>
                  <a:pt y="1017" x="10630"/>
                </a:quadBezTo>
                <a:quadBezTo>
                  <a:pt y="1029" x="10606"/>
                  <a:pt y="1047" x="10580"/>
                </a:quadBezTo>
                <a:quadBezTo>
                  <a:pt y="1066" x="10554"/>
                  <a:pt y="1089" x="10529"/>
                </a:quadBezTo>
                <a:quadBezTo>
                  <a:pt y="1113" x="10504"/>
                  <a:pt y="1136" x="10484"/>
                </a:quadBezTo>
                <a:quadBezTo>
                  <a:pt y="1160" x="10463"/>
                  <a:pt y="1181" x="10451"/>
                </a:quadBezTo>
                <a:quadBezTo>
                  <a:pt y="1203" x="10439"/>
                  <a:pt y="1216" x="10439"/>
                </a:quadBezTo>
                <a:close/>
              </a:path>
              <a:path extrusionOk="0" h="5395" w="10820"/>
              <a:path extrusionOk="0" h="5395" w="10820">
                <a:moveTo>
                  <a:pt y="4598" x="816"/>
                </a:moveTo>
                <a:quadBezTo>
                  <a:pt y="4568" x="816"/>
                  <a:pt y="4548" x="827"/>
                </a:quadBezTo>
                <a:quadBezTo>
                  <a:pt y="4529" x="838"/>
                  <a:pt y="4517" x="858"/>
                </a:quadBezTo>
                <a:quadBezTo>
                  <a:pt y="4504" x="877"/>
                  <a:pt y="4499" x="901"/>
                </a:quadBezTo>
                <a:quadBezTo>
                  <a:pt y="4493" x="925"/>
                  <a:pt y="4490" x="951"/>
                </a:quadBezTo>
                <a:quadBezTo>
                  <a:pt y="4488" x="977"/>
                  <a:pt y="4488" x="1001"/>
                </a:quadBezTo>
                <a:quadBezTo>
                  <a:pt y="4489" x="1026"/>
                  <a:pt y="4489" x="1046"/>
                </a:quadBezTo>
                <a:quadBezTo>
                  <a:pt y="4489" x="1086"/>
                  <a:pt y="4497" x="1126"/>
                </a:quadBezTo>
                <a:quadBezTo>
                  <a:pt y="4504" x="1166"/>
                  <a:pt y="4524" x="1197"/>
                </a:quadBezTo>
                <a:quadBezTo>
                  <a:pt y="4543" x="1228"/>
                  <a:pt y="4576" x="1248"/>
                </a:quadBezTo>
                <a:quadBezTo>
                  <a:pt y="4609" x="1267"/>
                  <a:pt y="4658" x="1267"/>
                </a:quadBezTo>
                <a:quadBezTo>
                  <a:pt y="4701" x="1267"/>
                  <a:pt y="4743" x="1250"/>
                </a:quadBezTo>
                <a:quadBezTo>
                  <a:pt y="4786" x="1233"/>
                  <a:pt y="4824" x="1206"/>
                </a:quadBezTo>
                <a:quadBezTo>
                  <a:pt y="4863" x="1179"/>
                  <a:pt y="4895" x="1145"/>
                </a:quadBezTo>
                <a:quadBezTo>
                  <a:pt y="4926" x="1111"/>
                  <a:pt y="4949" x="1077"/>
                </a:quadBezTo>
                <a:quadBezTo>
                  <a:pt y="4971" x="1043"/>
                  <a:pt y="4984" x="1013"/>
                </a:quadBezTo>
                <a:quadBezTo>
                  <a:pt y="4997" x="982"/>
                  <a:pt y="4994" x="961"/>
                </a:quadBezTo>
                <a:quadBezTo>
                  <a:pt y="5032" x="950"/>
                  <a:pt y="5075" x="947"/>
                </a:quadBezTo>
                <a:quadBezTo>
                  <a:pt y="5119" x="945"/>
                  <a:pt y="5160" x="946"/>
                </a:quadBezTo>
                <a:quadBezTo>
                  <a:pt y="5202" x="947"/>
                  <a:pt y="5239" x="949"/>
                </a:quadBezTo>
                <a:quadBezTo>
                  <a:pt y="5277" x="951"/>
                  <a:pt y="5304" x="945"/>
                </a:quadBezTo>
                <a:quadBezTo>
                  <a:pt y="5331" x="940"/>
                  <a:pt y="5344" x="925"/>
                </a:quadBezTo>
                <a:quadBezTo>
                  <a:pt y="5357" x="911"/>
                  <a:pt y="5352" x="880"/>
                </a:quadBezTo>
                <a:quadBezTo>
                  <a:pt y="5283" x="872"/>
                  <a:pt y="5211" x="867"/>
                </a:quadBezTo>
                <a:quadBezTo>
                  <a:pt y="5140" x="863"/>
                  <a:pt y="5070" x="860"/>
                </a:quadBezTo>
                <a:quadBezTo>
                  <a:pt y="5000" x="857"/>
                  <a:pt y="4933" x="854"/>
                </a:quadBezTo>
                <a:quadBezTo>
                  <a:pt y="4866" x="852"/>
                  <a:pt y="4805" x="848"/>
                </a:quadBezTo>
                <a:quadBezTo>
                  <a:pt y="4745" x="843"/>
                  <a:pt y="4692" x="835"/>
                </a:quadBezTo>
                <a:quadBezTo>
                  <a:pt y="4639" x="828"/>
                  <a:pt y="4598" x="816"/>
                </a:quadBezTo>
                <a:close/>
                <a:moveTo>
                  <a:pt y="4573" x="1057"/>
                </a:moveTo>
                <a:quadBezTo>
                  <a:pt y="4573" x="1042"/>
                  <a:pt y="4574" x="1021"/>
                </a:quadBezTo>
                <a:quadBezTo>
                  <a:pt y="4575" x="1000"/>
                  <a:pt y="4580" x="979"/>
                </a:quadBezTo>
                <a:quadBezTo>
                  <a:pt y="4585" x="959"/>
                  <a:pt y="4599" x="946"/>
                </a:quadBezTo>
                <a:quadBezTo>
                  <a:pt y="4612" x="932"/>
                  <a:pt y="4636" x="932"/>
                </a:quadBezTo>
                <a:lnTo>
                  <a:pt y="4892" x="932"/>
                </a:lnTo>
                <a:quadBezTo>
                  <a:pt y="4892" x="972"/>
                  <a:pt y="4871" x="1017"/>
                </a:quadBezTo>
                <a:quadBezTo>
                  <a:pt y="4849" x="1062"/>
                  <a:pt y="4816" x="1099"/>
                </a:quadBezTo>
                <a:quadBezTo>
                  <a:pt y="4783" x="1136"/>
                  <a:pt y="4741" x="1161"/>
                </a:quadBezTo>
                <a:quadBezTo>
                  <a:pt y="4699" x="1185"/>
                  <a:pt y="4658" x="1185"/>
                </a:quadBezTo>
                <a:quadBezTo>
                  <a:pt y="4627" x="1185"/>
                  <a:pt y="4611" x="1174"/>
                </a:quadBezTo>
                <a:quadBezTo>
                  <a:pt y="4594" x="1163"/>
                  <a:pt y="4585" x="1145"/>
                </a:quadBezTo>
                <a:quadBezTo>
                  <a:pt y="4577" x="1126"/>
                  <a:pt y="4575" x="1104"/>
                </a:quadBezTo>
                <a:quadBezTo>
                  <a:pt y="4573" x="1082"/>
                  <a:pt y="4573" x="1057"/>
                </a:quadBezTo>
                <a:close/>
                <a:moveTo>
                  <a:pt y="5171" x="1307"/>
                </a:moveTo>
                <a:quadBezTo>
                  <a:pt y="5111" x="1307"/>
                  <a:pt y="5059" x="1335"/>
                </a:quadBezTo>
                <a:quadBezTo>
                  <a:pt y="5006" x="1364"/>
                  <a:pt y="4969" x="1410"/>
                </a:quadBezTo>
                <a:quadBezTo>
                  <a:pt y="4931" x="1457"/>
                  <a:pt y="4910" x="1515"/>
                </a:quadBezTo>
                <a:quadBezTo>
                  <a:pt y="4888" x="1573"/>
                  <a:pt y="4888" x="1632"/>
                </a:quadBezTo>
                <a:quadBezTo>
                  <a:pt y="4888" x="1666"/>
                  <a:pt y="4910" x="1691"/>
                </a:quadBezTo>
                <a:quadBezTo>
                  <a:pt y="4931" x="1717"/>
                  <a:pt y="4962" x="1735"/>
                </a:quadBezTo>
                <a:quadBezTo>
                  <a:pt y="4993" x="1752"/>
                  <a:pt y="5027" x="1762"/>
                </a:quadBezTo>
                <a:quadBezTo>
                  <a:pt y="5061" x="1771"/>
                  <a:pt y="5086" x="1771"/>
                </a:quadBezTo>
                <a:quadBezTo>
                  <a:pt y="5141" x="1771"/>
                  <a:pt y="5192" x="1745"/>
                </a:quadBezTo>
                <a:quadBezTo>
                  <a:pt y="5244" x="1718"/>
                  <a:pt y="5283" x="1676"/>
                </a:quadBezTo>
                <a:quadBezTo>
                  <a:pt y="5323" x="1634"/>
                  <a:pt y="5347" x="1582"/>
                </a:quadBezTo>
                <a:quadBezTo>
                  <a:pt y="5372" x="1529"/>
                  <a:pt y="5372" x="1476"/>
                </a:quadBezTo>
                <a:quadBezTo>
                  <a:pt y="5372" x="1429"/>
                  <a:pt y="5355" x="1397"/>
                </a:quadBezTo>
                <a:quadBezTo>
                  <a:pt y="5339" x="1365"/>
                  <a:pt y="5312" x="1345"/>
                </a:quadBezTo>
                <a:quadBezTo>
                  <a:pt y="5286" x="1326"/>
                  <a:pt y="5249" x="1316"/>
                </a:quadBezTo>
                <a:quadBezTo>
                  <a:pt y="5212" x="1307"/>
                  <a:pt y="5171" x="1307"/>
                </a:quadBezTo>
                <a:close/>
                <a:moveTo>
                  <a:pt y="5181" x="1390"/>
                </a:moveTo>
                <a:quadBezTo>
                  <a:pt y="5207" x="1390"/>
                  <a:pt y="5226" x="1395"/>
                </a:quadBezTo>
                <a:quadBezTo>
                  <a:pt y="5245" x="1399"/>
                  <a:pt y="5258" x="1410"/>
                </a:quadBezTo>
                <a:quadBezTo>
                  <a:pt y="5272" x="1421"/>
                  <a:pt y="5279" x="1440"/>
                </a:quadBezTo>
                <a:quadBezTo>
                  <a:pt y="5287" x="1458"/>
                  <a:pt y="5287" x="1486"/>
                </a:quadBezTo>
                <a:quadBezTo>
                  <a:pt y="5287" x="1522"/>
                  <a:pt y="5267" x="1558"/>
                </a:quadBezTo>
                <a:quadBezTo>
                  <a:pt y="5247" x="1594"/>
                  <a:pt y="5216" x="1623"/>
                </a:quadBezTo>
                <a:quadBezTo>
                  <a:pt y="5185" x="1652"/>
                  <a:pt y="5148" x="1669"/>
                </a:quadBezTo>
                <a:quadBezTo>
                  <a:pt y="5111" x="1687"/>
                  <a:pt y="5076" x="1687"/>
                </a:quadBezTo>
                <a:quadBezTo>
                  <a:pt y="5060" x="1687"/>
                  <a:pt y="5041" x="1684"/>
                </a:quadBezTo>
                <a:quadBezTo>
                  <a:pt y="5023" x="1681"/>
                  <a:pt y="5007" x="1674"/>
                </a:quadBezTo>
                <a:quadBezTo>
                  <a:pt y="4992" x="1667"/>
                  <a:pt y="4981" x="1655"/>
                </a:quadBezTo>
                <a:quadBezTo>
                  <a:pt y="4970" x="1642"/>
                  <a:pt y="4970" x="1623"/>
                </a:quadBezTo>
                <a:quadBezTo>
                  <a:pt y="4970" x="1605"/>
                  <a:pt y="4982" x="1581"/>
                </a:quadBezTo>
                <a:quadBezTo>
                  <a:pt y="4994" x="1557"/>
                  <a:pt y="5012" x="1531"/>
                </a:quadBezTo>
                <a:quadBezTo>
                  <a:pt y="5031" x="1505"/>
                  <a:pt y="5054" x="1480"/>
                </a:quadBezTo>
                <a:quadBezTo>
                  <a:pt y="5078" x="1456"/>
                  <a:pt y="5101" x="1435"/>
                </a:quadBezTo>
                <a:quadBezTo>
                  <a:pt y="5125" x="1415"/>
                  <a:pt y="5146" x="1402"/>
                </a:quadBezTo>
                <a:quadBezTo>
                  <a:pt y="5167" x="1390"/>
                  <a:pt y="5181" x="1390"/>
                </a:quadBezTo>
                <a:close/>
                <a:moveTo>
                  <a:pt y="4959" x="1809"/>
                </a:moveTo>
                <a:quadBezTo>
                  <a:pt y="4951" x="1809"/>
                  <a:pt y="4941" x="1810"/>
                </a:quadBezTo>
                <a:quadBezTo>
                  <a:pt y="4932" x="1811"/>
                  <a:pt y="4925" x="1814"/>
                </a:quadBezTo>
                <a:quadBezTo>
                  <a:pt y="4917" x="1817"/>
                  <a:pt y="4913" x="1823"/>
                </a:quadBezTo>
                <a:quadBezTo>
                  <a:pt y="4908" x="1830"/>
                  <a:pt y="4908" x="1841"/>
                </a:quadBezTo>
                <a:quadBezTo>
                  <a:pt y="4908" x="1851"/>
                  <a:pt y="4923" x="1863"/>
                </a:quadBezTo>
                <a:quadBezTo>
                  <a:pt y="4938" x="1875"/>
                  <a:pt y="4961" x="1888"/>
                </a:quadBezTo>
                <a:quadBezTo>
                  <a:pt y="4984" x="1901"/>
                  <a:pt y="5011" x="1913"/>
                </a:quadBezTo>
                <a:quadBezTo>
                  <a:pt y="5039" x="1925"/>
                  <a:pt y="5062" x="1935"/>
                </a:quadBezTo>
                <a:quadBezTo>
                  <a:pt y="5084" x="1944"/>
                  <a:pt y="5101" x="1950"/>
                </a:quadBezTo>
                <a:quadBezTo>
                  <a:pt y="5118" x="1956"/>
                  <a:pt y="5119" x="1957"/>
                </a:quadBezTo>
                <a:quadBezTo>
                  <a:pt y="5084" x="1969"/>
                  <a:pt y="5044" x="1985"/>
                </a:quadBezTo>
                <a:quadBezTo>
                  <a:pt y="5004" x="2000"/>
                  <a:pt y="4970" x="2023"/>
                </a:quadBezTo>
                <a:quadBezTo>
                  <a:pt y="4935" x="2046"/>
                  <a:pt y="4912" x="2078"/>
                </a:quadBezTo>
                <a:quadBezTo>
                  <a:pt y="4888" x="2110"/>
                  <a:pt y="4888" x="2156"/>
                </a:quadBezTo>
                <a:quadBezTo>
                  <a:pt y="4888" x="2179"/>
                  <a:pt y="4895" x="2200"/>
                </a:quadBezTo>
                <a:quadBezTo>
                  <a:pt y="4903" x="2221"/>
                  <a:pt y="4917" x="2237"/>
                </a:quadBezTo>
                <a:quadBezTo>
                  <a:pt y="4931" x="2253"/>
                  <a:pt y="4951" x="2263"/>
                </a:quadBezTo>
                <a:quadBezTo>
                  <a:pt y="4970" x="2273"/>
                  <a:pt y="4996" x="2273"/>
                </a:quadBezTo>
                <a:quadBezTo>
                  <a:pt y="5017" x="2273"/>
                  <a:pt y="5026" x="2256"/>
                </a:quadBezTo>
                <a:quadBezTo>
                  <a:pt y="5035" x="2239"/>
                  <a:pt y="5035" x="2217"/>
                </a:quadBezTo>
                <a:lnTo>
                  <a:pt y="5035" x="2208"/>
                </a:lnTo>
                <a:lnTo>
                  <a:pt y="4993" x="2166"/>
                </a:lnTo>
                <a:quadBezTo>
                  <a:pt y="4993" x="2164"/>
                  <a:pt y="4992" x="2163"/>
                </a:quadBezTo>
                <a:quadBezTo>
                  <a:pt y="4992" x="2161"/>
                  <a:pt y="4991" x="2159"/>
                </a:quadBezTo>
                <a:quadBezTo>
                  <a:pt y="4991" x="2158"/>
                  <a:pt y="4991" x="2156"/>
                </a:quadBezTo>
                <a:quadBezTo>
                  <a:pt y="4991" x="2122"/>
                  <a:pt y="5010" x="2103"/>
                </a:quadBezTo>
                <a:quadBezTo>
                  <a:pt y="5029" x="2083"/>
                  <a:pt y="5057" x="2074"/>
                </a:quadBezTo>
                <a:quadBezTo>
                  <a:pt y="5084" x="2064"/>
                  <a:pt y="5115" x="2062"/>
                </a:quadBezTo>
                <a:quadBezTo>
                  <a:pt y="5146" x="2059"/>
                  <a:pt y="5171" x="2059"/>
                </a:quadBezTo>
                <a:quadBezTo>
                  <a:pt y="5191" x="2059"/>
                  <a:pt y="5211" x="2063"/>
                </a:quadBezTo>
                <a:quadBezTo>
                  <a:pt y="5231" x="2067"/>
                  <a:pt y="5250" x="2072"/>
                </a:quadBezTo>
                <a:quadBezTo>
                  <a:pt y="5269" x="2077"/>
                  <a:pt y="5289" x="2081"/>
                </a:quadBezTo>
                <a:quadBezTo>
                  <a:pt y="5309" x="2084"/>
                  <a:pt y="5331" x="2084"/>
                </a:quadBezTo>
                <a:quadBezTo>
                  <a:pt y="5372" x="2084"/>
                  <a:pt y="5372" x="2041"/>
                </a:quadBezTo>
                <a:quadBezTo>
                  <a:pt y="5372" x="2016"/>
                  <a:pt y="5346" x="1990"/>
                </a:quadBezTo>
                <a:quadBezTo>
                  <a:pt y="5320" x="1963"/>
                  <a:pt y="5280" x="1937"/>
                </a:quadBezTo>
                <a:quadBezTo>
                  <a:pt y="5240" x="1912"/>
                  <a:pt y="5191" x="1888"/>
                </a:quadBezTo>
                <a:quadBezTo>
                  <a:pt y="5143" x="1865"/>
                  <a:pt y="5097" x="1847"/>
                </a:quadBezTo>
                <a:quadBezTo>
                  <a:pt y="5051" x="1830"/>
                  <a:pt y="5014" x="1819"/>
                </a:quadBezTo>
                <a:quadBezTo>
                  <a:pt y="4977" x="1809"/>
                  <a:pt y="4959" x="1809"/>
                </a:quadBezTo>
                <a:close/>
                <a:moveTo>
                  <a:pt y="5318" x="2371"/>
                </a:moveTo>
                <a:quadBezTo>
                  <a:pt y="5287" x="2371"/>
                  <a:pt y="5270" x="2389"/>
                </a:quadBezTo>
                <a:quadBezTo>
                  <a:pt y="5252" x="2408"/>
                  <a:pt y="5246" x="2435"/>
                </a:quadBezTo>
                <a:quadBezTo>
                  <a:pt y="5239" x="2462"/>
                  <a:pt y="5238" x="2492"/>
                </a:quadBezTo>
                <a:quadBezTo>
                  <a:pt y="5237" x="2522"/>
                  <a:pt y="5237" x="2544"/>
                </a:quadBezTo>
                <a:quadBezTo>
                  <a:pt y="5264" x="2544"/>
                  <a:pt y="5289" x="2537"/>
                </a:quadBezTo>
                <a:quadBezTo>
                  <a:pt y="5313" x="2529"/>
                  <a:pt y="5331" x="2514"/>
                </a:quadBezTo>
                <a:quadBezTo>
                  <a:pt y="5349" x="2499"/>
                  <a:pt y="5360" x="2476"/>
                </a:quadBezTo>
                <a:quadBezTo>
                  <a:pt y="5372" x="2454"/>
                  <a:pt y="5372" x="2424"/>
                </a:quadBezTo>
                <a:quadBezTo>
                  <a:pt y="5372" x="2394"/>
                  <a:pt y="5360" x="2382"/>
                </a:quadBezTo>
                <a:quadBezTo>
                  <a:pt y="5348" x="2371"/>
                  <a:pt y="5318" x="2371"/>
                </a:quadBezTo>
                <a:close/>
                <a:moveTo>
                  <a:pt y="5003" x="2287"/>
                </a:moveTo>
                <a:quadBezTo>
                  <a:pt y="4988" x="2287"/>
                  <a:pt y="4974" x="2298"/>
                </a:quadBezTo>
                <a:quadBezTo>
                  <a:pt y="4960" x="2310"/>
                  <a:pt y="4950" x="2327"/>
                </a:quadBezTo>
                <a:quadBezTo>
                  <a:pt y="4940" x="2344"/>
                  <a:pt y="4934" x="2362"/>
                </a:quadBezTo>
                <a:quadBezTo>
                  <a:pt y="4927" x="2380"/>
                  <a:pt y="4927" x="2393"/>
                </a:quadBezTo>
                <a:quadBezTo>
                  <a:pt y="4927" x="2421"/>
                  <a:pt y="4944" x="2429"/>
                </a:quadBezTo>
                <a:quadBezTo>
                  <a:pt y="4961" x="2437"/>
                  <a:pt y="4987" x="2437"/>
                </a:quadBezTo>
                <a:quadBezTo>
                  <a:pt y="5005" x="2437"/>
                  <a:pt y="5019" x="2429"/>
                </a:quadBezTo>
                <a:quadBezTo>
                  <a:pt y="5032" x="2421"/>
                  <a:pt y="5041" x="2408"/>
                </a:quadBezTo>
                <a:quadBezTo>
                  <a:pt y="5049" x="2395"/>
                  <a:pt y="5054" x="2377"/>
                </a:quadBezTo>
                <a:quadBezTo>
                  <a:pt y="5058" x="2360"/>
                  <a:pt y="5058" x="2340"/>
                </a:quadBezTo>
                <a:quadBezTo>
                  <a:pt y="5058" x="2336"/>
                  <a:pt y="5057" x="2335"/>
                </a:quadBezTo>
                <a:quadBezTo>
                  <a:pt y="5057" x="2333"/>
                  <a:pt y="5056" x="2331"/>
                </a:quadBezTo>
                <a:quadBezTo>
                  <a:pt y="5055" x="2328"/>
                  <a:pt y="5049" x="2321"/>
                </a:quadBezTo>
                <a:quadBezTo>
                  <a:pt y="5043" x="2315"/>
                  <a:pt y="5037" x="2308"/>
                </a:quadBezTo>
                <a:quadBezTo>
                  <a:pt y="5031" x="2301"/>
                  <a:pt y="5024" x="2296"/>
                </a:quadBezTo>
                <a:quadBezTo>
                  <a:pt y="5017" x="2291"/>
                  <a:pt y="5014" x="2289"/>
                </a:quadBezTo>
                <a:quadBezTo>
                  <a:pt y="5012" x="2288"/>
                  <a:pt y="5009" x="2288"/>
                </a:quadBezTo>
                <a:quadBezTo>
                  <a:pt y="5006" x="2287"/>
                  <a:pt y="5003" x="2287"/>
                </a:quadBezTo>
                <a:close/>
                <a:moveTo>
                  <a:pt y="4952" x="3030"/>
                </a:moveTo>
                <a:quadBezTo>
                  <a:pt y="4940" x="3030"/>
                  <a:pt y="4913" x="3030"/>
                </a:quadBezTo>
                <a:quadBezTo>
                  <a:pt y="4886" x="3031"/>
                  <a:pt y="4856" x="3031"/>
                </a:quadBezTo>
                <a:quadBezTo>
                  <a:pt y="4827" x="3031"/>
                  <a:pt y="4800" x="3031"/>
                </a:quadBezTo>
                <a:quadBezTo>
                  <a:pt y="4774" x="3032"/>
                  <a:pt y="4763" x="3032"/>
                </a:quadBezTo>
                <a:quadBezTo>
                  <a:pt y="4756" x="3033"/>
                  <a:pt y="4742" x="3037"/>
                </a:quadBezTo>
                <a:quadBezTo>
                  <a:pt y="4728" x="3041"/>
                  <a:pt y="4714" x="3046"/>
                </a:quadBezTo>
                <a:quadBezTo>
                  <a:pt y="4701" x="3051"/>
                  <a:pt y="4690" x="3061"/>
                </a:quadBezTo>
                <a:quadBezTo>
                  <a:pt y="4680" x="3070"/>
                  <a:pt y="4680" x="3083"/>
                </a:quadBezTo>
                <a:quadBezTo>
                  <a:pt y="4680" x="3116"/>
                  <a:pt y="4698" x="3144"/>
                </a:quadBezTo>
                <a:quadBezTo>
                  <a:pt y="4715" x="3172"/>
                  <a:pt y="4744" x="3199"/>
                </a:quadBezTo>
                <a:quadBezTo>
                  <a:pt y="4773" x="3225"/>
                  <a:pt y="4808" x="3249"/>
                </a:quadBezTo>
                <a:quadBezTo>
                  <a:pt y="4843" x="3273"/>
                  <a:pt y="4878" x="3296"/>
                </a:quadBezTo>
                <a:quadBezTo>
                  <a:pt y="4913" x="3320"/>
                  <a:pt y="4943" x="3342"/>
                </a:quadBezTo>
                <a:quadBezTo>
                  <a:pt y="4974" x="3365"/>
                  <a:pt y="4993" x="3387"/>
                </a:quadBezTo>
                <a:quadBezTo>
                  <a:pt y="4982" x="3412"/>
                  <a:pt y="4953" x="3425"/>
                </a:quadBezTo>
                <a:quadBezTo>
                  <a:pt y="4924" x="3439"/>
                  <a:pt y="4887" x="3448"/>
                </a:quadBezTo>
                <a:quadBezTo>
                  <a:pt y="4849" x="3457"/>
                  <a:pt y="4809" x="3464"/>
                </a:quadBezTo>
                <a:quadBezTo>
                  <a:pt y="4768" x="3471"/>
                  <a:pt y="4734" x="3484"/>
                </a:quadBezTo>
                <a:quadBezTo>
                  <a:pt y="4700" x="3497"/>
                  <a:pt y="4678" x="3518"/>
                </a:quadBezTo>
                <a:quadBezTo>
                  <a:pt y="4656" x="3539"/>
                  <a:pt y="4656" x="3576"/>
                </a:quadBezTo>
                <a:quadBezTo>
                  <a:pt y="4656" x="3620"/>
                  <a:pt y="4690" x="3655"/>
                </a:quadBezTo>
                <a:quadBezTo>
                  <a:pt y="4724" x="3691"/>
                  <a:pt y="4777" x="3719"/>
                </a:quadBezTo>
                <a:quadBezTo>
                  <a:pt y="4830" x="3748"/>
                  <a:pt y="4894" x="3768"/>
                </a:quadBezTo>
                <a:quadBezTo>
                  <a:pt y="4958" x="3788"/>
                  <a:pt y="5018" x="3801"/>
                </a:quadBezTo>
                <a:quadBezTo>
                  <a:pt y="5078" x="3815"/>
                  <a:pt y="5125" x="3822"/>
                </a:quadBezTo>
                <a:quadBezTo>
                  <a:pt y="5173" x="3829"/>
                  <a:pt y="5194" x="3829"/>
                </a:quadBezTo>
                <a:quadBezTo>
                  <a:pt y="5203" x="3829"/>
                  <a:pt y="5213" x="3828"/>
                </a:quadBezTo>
                <a:quadBezTo>
                  <a:pt y="5223" x="3827"/>
                  <a:pt y="5231" x="3823"/>
                </a:quadBezTo>
                <a:quadBezTo>
                  <a:pt y="5240" x="3819"/>
                  <a:pt y="5244" x="3810"/>
                </a:quadBezTo>
                <a:quadBezTo>
                  <a:pt y="5249" x="3801"/>
                  <a:pt y="5244" x="3785"/>
                </a:quadBezTo>
                <a:quadBezTo>
                  <a:pt y="5243" x="3780"/>
                  <a:pt y="5238" x="3773"/>
                </a:quadBezTo>
                <a:quadBezTo>
                  <a:pt y="5234" x="3767"/>
                  <a:pt y="5227" x="3760"/>
                </a:quadBezTo>
                <a:quadBezTo>
                  <a:pt y="5220" x="3753"/>
                  <a:pt y="5214" x="3749"/>
                </a:quadBezTo>
                <a:quadBezTo>
                  <a:pt y="5208" x="3744"/>
                  <a:pt y="5203" x="3744"/>
                </a:quadBezTo>
                <a:quadBezTo>
                  <a:pt y="5155" x="3735"/>
                  <a:pt y="5096" x="3724"/>
                </a:quadBezTo>
                <a:quadBezTo>
                  <a:pt y="5038" x="3713"/>
                  <a:pt y="4978" x="3697"/>
                </a:quadBezTo>
                <a:quadBezTo>
                  <a:pt y="4917" x="3681"/>
                  <a:pt y="4861" x="3657"/>
                </a:quadBezTo>
                <a:quadBezTo>
                  <a:pt y="4804" x="3632"/>
                  <a:pt y="4763" x="3596"/>
                </a:quadBezTo>
                <a:quadBezTo>
                  <a:pt y="4779" x="3568"/>
                  <a:pt y="4811" x="3552"/>
                </a:quadBezTo>
                <a:quadBezTo>
                  <a:pt y="4842" x="3536"/>
                  <a:pt y="4880" x="3525"/>
                </a:quadBezTo>
                <a:quadBezTo>
                  <a:pt y="4917" x="3514"/>
                  <a:pt y="4957" x="3505"/>
                </a:quadBezTo>
                <a:quadBezTo>
                  <a:pt y="4996" x="3497"/>
                  <a:pt y="5027" x="3482"/>
                </a:quadBezTo>
                <a:quadBezTo>
                  <a:pt y="5059" x="3467"/>
                  <a:pt y="5080" x="3445"/>
                </a:quadBezTo>
                <a:quadBezTo>
                  <a:pt y="5100" x="3422"/>
                  <a:pt y="5100" x="3384"/>
                </a:quadBezTo>
                <a:quadBezTo>
                  <a:pt y="5100" x="3358"/>
                  <a:pt y="5083" x="3333"/>
                </a:quadBezTo>
                <a:quadBezTo>
                  <a:pt y="5066" x="3308"/>
                  <a:pt y="5038" x="3285"/>
                </a:quadBezTo>
                <a:quadBezTo>
                  <a:pt y="5010" x="3261"/>
                  <a:pt y="4977" x="3239"/>
                </a:quadBezTo>
                <a:quadBezTo>
                  <a:pt y="4943" x="3217"/>
                  <a:pt y="4910" x="3196"/>
                </a:quadBezTo>
                <a:quadBezTo>
                  <a:pt y="4877" x="3175"/>
                  <a:pt y="4849" x="3155"/>
                </a:quadBezTo>
                <a:quadBezTo>
                  <a:pt y="4821" x="3135"/>
                  <a:pt y="4804" x="3115"/>
                </a:quadBezTo>
                <a:quadBezTo>
                  <a:pt y="4834" x="3107"/>
                  <a:pt y="4857" x="3103"/>
                </a:quadBezTo>
                <a:quadBezTo>
                  <a:pt y="4880" x="3098"/>
                  <a:pt y="4902" x="3096"/>
                </a:quadBezTo>
                <a:quadBezTo>
                  <a:pt y="4923" x="3093"/>
                  <a:pt y="4946" x="3093"/>
                </a:quadBezTo>
                <a:quadBezTo>
                  <a:pt y="4968" x="3092"/>
                  <a:pt y="4996" x="3092"/>
                </a:quadBezTo>
                <a:quadBezTo>
                  <a:pt y="5037" x="3092"/>
                  <a:pt y="5077" x="3099"/>
                </a:quadBezTo>
                <a:quadBezTo>
                  <a:pt y="5118" x="3106"/>
                  <a:pt y="5158" x="3114"/>
                </a:quadBezTo>
                <a:quadBezTo>
                  <a:pt y="5198" x="3122"/>
                  <a:pt y="5238" x="3129"/>
                </a:quadBezTo>
                <a:quadBezTo>
                  <a:pt y="5279" x="3136"/>
                  <a:pt y="5320" x="3136"/>
                </a:quadBezTo>
                <a:lnTo>
                  <a:pt y="5328" x="3136"/>
                </a:lnTo>
                <a:quadBezTo>
                  <a:pt y="5331" x="3134"/>
                  <a:pt y="5337" x="3128"/>
                </a:quadBezTo>
                <a:quadBezTo>
                  <a:pt y="5343" x="3123"/>
                  <a:pt y="5350" x="3116"/>
                </a:quadBezTo>
                <a:quadBezTo>
                  <a:pt y="5357" x="3110"/>
                  <a:pt y="5362" x="3103"/>
                </a:quadBezTo>
                <a:quadBezTo>
                  <a:pt y="5368" x="3096"/>
                  <a:pt y="5370" x="3093"/>
                </a:quadBezTo>
                <a:quadBezTo>
                  <a:pt y="5371" x="3092"/>
                  <a:pt y="5371" x="3089"/>
                </a:quadBezTo>
                <a:quadBezTo>
                  <a:pt y="5372" x="3086"/>
                  <a:pt y="5372" x="3083"/>
                </a:quadBezTo>
                <a:quadBezTo>
                  <a:pt y="5372" x="3082"/>
                  <a:pt y="5371" x="3079"/>
                </a:quadBezTo>
                <a:quadBezTo>
                  <a:pt y="5370" x="3076"/>
                  <a:pt y="5370" x="3074"/>
                </a:quadBezTo>
                <a:quadBezTo>
                  <a:pt y="5313" x="3067"/>
                  <a:pt y="5262" x="3059"/>
                </a:quadBezTo>
                <a:quadBezTo>
                  <a:pt y="5211" x="3051"/>
                  <a:pt y="5162" x="3045"/>
                </a:quadBezTo>
                <a:quadBezTo>
                  <a:pt y="5112" x="3039"/>
                  <a:pt y="5061" x="3034"/>
                </a:quadBezTo>
                <a:quadBezTo>
                  <a:pt y="5010" x="3030"/>
                  <a:pt y="4952" x="3030"/>
                </a:quadBezTo>
                <a:close/>
                <a:moveTo>
                  <a:pt y="5244" x="4307"/>
                </a:moveTo>
                <a:quadBezTo>
                  <a:pt y="5269" x="4270"/>
                  <a:pt y="5289" x="4243"/>
                </a:quadBezTo>
                <a:quadBezTo>
                  <a:pt y="5309" x="4216"/>
                  <a:pt y="5323" x="4191"/>
                </a:quadBezTo>
                <a:quadBezTo>
                  <a:pt y="5336" x="4166"/>
                  <a:pt y="5343" x="4137"/>
                </a:quadBezTo>
                <a:quadBezTo>
                  <a:pt y="5350" x="4108"/>
                  <a:pt y="5350" x="4066"/>
                </a:quadBezTo>
                <a:quadBezTo>
                  <a:pt y="5350" x="3975"/>
                  <a:pt y="5302" x="3931"/>
                </a:quadBezTo>
                <a:quadBezTo>
                  <a:pt y="5253" x="3887"/>
                  <a:pt y="5158" x="3887"/>
                </a:quadBezTo>
                <a:quadBezTo>
                  <a:pt y="5121" x="3887"/>
                  <a:pt y="5081" x="3897"/>
                </a:quadBezTo>
                <a:quadBezTo>
                  <a:pt y="5041" x="3907"/>
                  <a:pt y="5001" x="3926"/>
                </a:quadBezTo>
                <a:quadBezTo>
                  <a:pt y="4961" x="3945"/>
                  <a:pt y="4926" x="3971"/>
                </a:quadBezTo>
                <a:quadBezTo>
                  <a:pt y="4890" x="3998"/>
                  <a:pt y="4863" x="4031"/>
                </a:quadBezTo>
                <a:quadBezTo>
                  <a:pt y="4835" x="4064"/>
                  <a:pt y="4819" x="4102"/>
                </a:quadBezTo>
                <a:quadBezTo>
                  <a:pt y="4803" x="4139"/>
                  <a:pt y="4803" x="4181"/>
                </a:quadBezTo>
                <a:quadBezTo>
                  <a:pt y="4810" x="4251"/>
                  <a:pt y="4838" x="4291"/>
                </a:quadBezTo>
                <a:quadBezTo>
                  <a:pt y="4866" x="4332"/>
                  <a:pt y="4909" x="4352"/>
                </a:quadBezTo>
                <a:quadBezTo>
                  <a:pt y="4953" x="4373"/>
                  <a:pt y="5006" x="4380"/>
                </a:quadBezTo>
                <a:quadBezTo>
                  <a:pt y="5059" x="4388"/>
                  <a:pt y="5116" x="4393"/>
                </a:quadBezTo>
                <a:quadBezTo>
                  <a:pt y="5172" x="4397"/>
                  <a:pt y="5229" x="4404"/>
                </a:quadBezTo>
                <a:quadBezTo>
                  <a:pt y="5286" x="4411"/>
                  <a:pt y="5333" x="4432"/>
                </a:quadBezTo>
                <a:quadBezTo>
                  <a:pt y="5366" x="4419"/>
                  <a:pt y="5379" x="4408"/>
                </a:quadBezTo>
                <a:quadBezTo>
                  <a:pt y="5392" x="4397"/>
                  <a:pt y="5383" x="4383"/>
                </a:quadBezTo>
                <a:quadBezTo>
                  <a:pt y="5375" x="4370"/>
                  <a:pt y="5340" x="4352"/>
                </a:quadBezTo>
                <a:quadBezTo>
                  <a:pt y="5306" x="4333"/>
                  <a:pt y="5244" x="4307"/>
                </a:quadBezTo>
                <a:close/>
                <a:moveTo>
                  <a:pt y="5160" x="3970"/>
                </a:moveTo>
                <a:quadBezTo>
                  <a:pt y="5215" x="3970"/>
                  <a:pt y="5241" x="3991"/>
                </a:quadBezTo>
                <a:quadBezTo>
                  <a:pt y="5267" x="4012"/>
                  <a:pt y="5267" x="4066"/>
                </a:quadBezTo>
                <a:quadBezTo>
                  <a:pt y="5267" x="4106"/>
                  <a:pt y="5253" x="4143"/>
                </a:quadBezTo>
                <a:quadBezTo>
                  <a:pt y="5239" x="4179"/>
                  <a:pt y="5214" x="4207"/>
                </a:quadBezTo>
                <a:quadBezTo>
                  <a:pt y="5189" x="4234"/>
                  <a:pt y="5154" x="4250"/>
                </a:quadBezTo>
                <a:quadBezTo>
                  <a:pt y="5119" x="4267"/>
                  <a:pt y="5076" x="4267"/>
                </a:quadBezTo>
                <a:quadBezTo>
                  <a:pt y="5058" x="4267"/>
                  <a:pt y="5026" x="4268"/>
                </a:quadBezTo>
                <a:quadBezTo>
                  <a:pt y="4995" x="4269"/>
                  <a:pt y="4963" x="4264"/>
                </a:quadBezTo>
                <a:quadBezTo>
                  <a:pt y="4932" x="4259"/>
                  <a:pt y="4909" x="4246"/>
                </a:quadBezTo>
                <a:quadBezTo>
                  <a:pt y="4886" x="4232"/>
                  <a:pt y="4886" x="4205"/>
                </a:quadBezTo>
                <a:quadBezTo>
                  <a:pt y="4886" x="4154"/>
                  <a:pt y="4912" x="4111"/>
                </a:quadBezTo>
                <a:quadBezTo>
                  <a:pt y="4938" x="4068"/>
                  <a:pt y="4978" x="4037"/>
                </a:quadBezTo>
                <a:quadBezTo>
                  <a:pt y="5018" x="4005"/>
                  <a:pt y="5066" x="3988"/>
                </a:quadBezTo>
                <a:quadBezTo>
                  <a:pt y="5115" x="3970"/>
                  <a:pt y="5160" x="3970"/>
                </a:quadBezTo>
                <a:close/>
                <a:moveTo>
                  <a:pt y="5254" x="4472"/>
                </a:moveTo>
                <a:quadBezTo>
                  <a:pt y="5198" x="4472"/>
                  <a:pt y="5154" x="4500"/>
                </a:quadBezTo>
                <a:quadBezTo>
                  <a:pt y="5110" x="4529"/>
                  <a:pt y="5077" x="4571"/>
                </a:quadBezTo>
                <a:quadBezTo>
                  <a:pt y="5044" x="4613"/>
                  <a:pt y="5021" x="4662"/>
                </a:quadBezTo>
                <a:quadBezTo>
                  <a:pt y="4999" x="4710"/>
                  <a:pt y="4983" x="4752"/>
                </a:quadBezTo>
                <a:quadBezTo>
                  <a:pt y="4968" x="4794"/>
                  <a:pt y="4959" x="4823"/>
                </a:quadBezTo>
                <a:quadBezTo>
                  <a:pt y="4950" x="4851"/>
                  <a:pt y="4944" x="4851"/>
                </a:quadBezTo>
                <a:quadBezTo>
                  <a:pt y="4910" x="4851"/>
                  <a:pt y="4877" x="4848"/>
                </a:quadBezTo>
                <a:quadBezTo>
                  <a:pt y="4844" x="4844"/>
                  <a:pt y="4811" x="4840"/>
                </a:quadBezTo>
                <a:quadBezTo>
                  <a:pt y="4778" x="4836"/>
                  <a:pt y="4745" x="4833"/>
                </a:quadBezTo>
                <a:quadBezTo>
                  <a:pt y="4712" x="4830"/>
                  <a:pt y="4680" x="4830"/>
                </a:quadBezTo>
                <a:lnTo>
                  <a:pt y="4617" x="4830"/>
                </a:lnTo>
                <a:quadBezTo>
                  <a:pt y="4602" x="4870"/>
                  <a:pt y="4620" x="4887"/>
                </a:quadBezTo>
                <a:quadBezTo>
                  <a:pt y="4637" x="4904"/>
                  <a:pt y="4680" x="4892"/>
                </a:quadBezTo>
                <a:quadBezTo>
                  <a:pt y="4702" x="4896"/>
                  <a:pt y="4748" x="4903"/>
                </a:quadBezTo>
                <a:quadBezTo>
                  <a:pt y="4793" x="4910"/>
                  <a:pt y="4851" x="4918"/>
                </a:quadBezTo>
                <a:quadBezTo>
                  <a:pt y="4909" x="4926"/>
                  <a:pt y="4972" x="4936"/>
                </a:quadBezTo>
                <a:quadBezTo>
                  <a:pt y="5036" x="4945"/>
                  <a:pt y="5094" x="4953"/>
                </a:quadBezTo>
                <a:quadBezTo>
                  <a:pt y="5152" x="4961"/>
                  <a:pt y="5197" x="4967"/>
                </a:quadBezTo>
                <a:quadBezTo>
                  <a:pt y="5243" x="4973"/>
                  <a:pt y="5265" x="4976"/>
                </a:quadBezTo>
                <a:quadBezTo>
                  <a:pt y="5270" x="4977"/>
                  <a:pt y="5284" x="4978"/>
                </a:quadBezTo>
                <a:quadBezTo>
                  <a:pt y="5298" x="4979"/>
                  <a:pt y="5314" x="4979"/>
                </a:quadBezTo>
                <a:quadBezTo>
                  <a:pt y="5331" x="4980"/>
                  <a:pt y="5344" x="4980"/>
                </a:quadBezTo>
                <a:quadBezTo>
                  <a:pt y="5358" x="4981"/>
                  <a:pt y="5364" x="4981"/>
                </a:quadBezTo>
                <a:quadBezTo>
                  <a:pt y="5364" x="4944"/>
                  <a:pt y="5361" x="4931"/>
                </a:quadBezTo>
                <a:quadBezTo>
                  <a:pt y="5358" x="4917"/>
                  <a:pt y="5349" x="4914"/>
                </a:quadBezTo>
                <a:quadBezTo>
                  <a:pt y="5340" x="4911"/>
                  <a:pt y="5324" x="4911"/>
                </a:quadBezTo>
                <a:quadBezTo>
                  <a:pt y="5307" x="4911"/>
                  <a:pt y="5278" x="4901"/>
                </a:quadBezTo>
                <a:quadBezTo>
                  <a:pt y="5306" x="4865"/>
                  <a:pt y="5325" x="4833"/>
                </a:quadBezTo>
                <a:quadBezTo>
                  <a:pt y="5343" x="4800"/>
                  <a:pt y="5354" x="4768"/>
                </a:quadBezTo>
                <a:quadBezTo>
                  <a:pt y="5366" x="4736"/>
                  <a:pt y="5370" x="4703"/>
                </a:quadBezTo>
                <a:quadBezTo>
                  <a:pt y="5375" x="4670"/>
                  <a:pt y="5375" x="4633"/>
                </a:quadBezTo>
                <a:quadBezTo>
                  <a:pt y="5375" x="4602"/>
                  <a:pt y="5369" x="4573"/>
                </a:quadBezTo>
                <a:quadBezTo>
                  <a:pt y="5364" x="4544"/>
                  <a:pt y="5350" x="4522"/>
                </a:quadBezTo>
                <a:quadBezTo>
                  <a:pt y="5336" x="4500"/>
                  <a:pt y="5313" x="4486"/>
                </a:quadBezTo>
                <a:quadBezTo>
                  <a:pt y="5290" x="4472"/>
                  <a:pt y="5254" x="4472"/>
                </a:quadBezTo>
                <a:close/>
                <a:moveTo>
                  <a:pt y="5234" x="4557"/>
                </a:moveTo>
                <a:quadBezTo>
                  <a:pt y="5250" x="4557"/>
                  <a:pt y="5259" x="4564"/>
                </a:quadBezTo>
                <a:quadBezTo>
                  <a:pt y="5269" x="4571"/>
                  <a:pt y="5276" x="4582"/>
                </a:quadBezTo>
                <a:quadBezTo>
                  <a:pt y="5283" x="4592"/>
                  <a:pt y="5285" x="4604"/>
                </a:quadBezTo>
                <a:quadBezTo>
                  <a:pt y="5288" x="4617"/>
                  <a:pt y="5288" x="4628"/>
                </a:quadBezTo>
                <a:quadBezTo>
                  <a:pt y="5288" x="4663"/>
                  <a:pt y="5274" x="4702"/>
                </a:quadBezTo>
                <a:quadBezTo>
                  <a:pt y="5261" x="4742"/>
                  <a:pt y="5237" x="4775"/>
                </a:quadBezTo>
                <a:quadBezTo>
                  <a:pt y="5213" x="4809"/>
                  <a:pt y="5180" x="4831"/>
                </a:quadBezTo>
                <a:quadBezTo>
                  <a:pt y="5147" x="4853"/>
                  <a:pt y="5108" x="4853"/>
                </a:quadBezTo>
                <a:quadBezTo>
                  <a:pt y="5078" x="4853"/>
                  <a:pt y="5066" x="4842"/>
                </a:quadBezTo>
                <a:quadBezTo>
                  <a:pt y="5054" x="4832"/>
                  <a:pt y="5054" x="4801"/>
                </a:quadBezTo>
                <a:quadBezTo>
                  <a:pt y="5054" x="4770"/>
                  <a:pt y="5069" x="4729"/>
                </a:quadBezTo>
                <a:quadBezTo>
                  <a:pt y="5083" x="4687"/>
                  <a:pt y="5108" x="4648"/>
                </a:quadBezTo>
                <a:quadBezTo>
                  <a:pt y="5132" x="4610"/>
                  <a:pt y="5165" x="4583"/>
                </a:quadBezTo>
                <a:quadBezTo>
                  <a:pt y="5198" x="4557"/>
                  <a:pt y="5234" x="4557"/>
                </a:quadBezTo>
                <a:close/>
                <a:moveTo>
                  <a:pt y="5098" x="5039"/>
                </a:moveTo>
                <a:quadBezTo>
                  <a:pt y="5045" x="5039"/>
                  <a:pt y="4993" x="5051"/>
                </a:quadBezTo>
                <a:quadBezTo>
                  <a:pt y="4940" x="5064"/>
                  <a:pt y="4898" x="5092"/>
                </a:quadBezTo>
                <a:quadBezTo>
                  <a:pt y="4856" x="5120"/>
                  <a:pt y="4830" x="5164"/>
                </a:quadBezTo>
                <a:quadBezTo>
                  <a:pt y="4803" x="5208"/>
                  <a:pt y="4803" x="5272"/>
                </a:quadBezTo>
                <a:quadBezTo>
                  <a:pt y="4803" x="5308"/>
                  <a:pt y="4816" x="5335"/>
                </a:quadBezTo>
                <a:quadBezTo>
                  <a:pt y="4830" x="5363"/>
                  <a:pt y="4851" x="5381"/>
                </a:quadBezTo>
                <a:quadBezTo>
                  <a:pt y="4873" x="5400"/>
                  <a:pt y="4901" x="5409"/>
                </a:quadBezTo>
                <a:quadBezTo>
                  <a:pt y="4930" x="5418"/>
                  <a:pt y="4961" x="5418"/>
                </a:quadBezTo>
                <a:quadBezTo>
                  <a:pt y="5011" x="5418"/>
                  <a:pt y="5058" x="5395"/>
                </a:quadBezTo>
                <a:quadBezTo>
                  <a:pt y="5105" x="5373"/>
                  <a:pt y="5141" x="5334"/>
                </a:quadBezTo>
                <a:quadBezTo>
                  <a:pt y="5176" x="5295"/>
                  <a:pt y="5194" x="5246"/>
                </a:quadBezTo>
                <a:quadBezTo>
                  <a:pt y="5212" x="5196"/>
                  <a:pt y="5203" x="5144"/>
                </a:quadBezTo>
                <a:quadBezTo>
                  <a:pt y="5231" x="5145"/>
                  <a:pt y="5248" x="5163"/>
                </a:quadBezTo>
                <a:quadBezTo>
                  <a:pt y="5265" x="5181"/>
                  <a:pt y="5274" x="5207"/>
                </a:quadBezTo>
                <a:quadBezTo>
                  <a:pt y="5283" x="5232"/>
                  <a:pt y="5285" x="5259"/>
                </a:quadBezTo>
                <a:quadBezTo>
                  <a:pt y="5288" x="5287"/>
                  <a:pt y="5288" x="5308"/>
                </a:quadBezTo>
                <a:quadBezTo>
                  <a:pt y="5288" x="5331"/>
                  <a:pt y="5284" x="5350"/>
                </a:quadBezTo>
                <a:quadBezTo>
                  <a:pt y="5280" x="5370"/>
                  <a:pt y="5275" x="5389"/>
                </a:quadBezTo>
                <a:quadBezTo>
                  <a:pt y="5270" x="5409"/>
                  <a:pt y="5266" x="5429"/>
                </a:quadBezTo>
                <a:quadBezTo>
                  <a:pt y="5262" x="5449"/>
                  <a:pt y="5262" x="5471"/>
                </a:quadBezTo>
                <a:quadBezTo>
                  <a:pt y="5262" x="5480"/>
                  <a:pt y="5263" x="5489"/>
                </a:quadBezTo>
                <a:quadBezTo>
                  <a:pt y="5264" x="5498"/>
                  <a:pt y="5268" x="5505"/>
                </a:quadBezTo>
                <a:quadBezTo>
                  <a:pt y="5271" x="5513"/>
                  <a:pt y="5278" x="5518"/>
                </a:quadBezTo>
                <a:quadBezTo>
                  <a:pt y="5286" x="5523"/>
                  <a:pt y="5296" x="5523"/>
                </a:quadBezTo>
                <a:quadBezTo>
                  <a:pt y="5315" x="5523"/>
                  <a:pt y="5327" x="5509"/>
                </a:quadBezTo>
                <a:quadBezTo>
                  <a:pt y="5339" x="5496"/>
                  <a:pt y="5348" x="5475"/>
                </a:quadBezTo>
                <a:quadBezTo>
                  <a:pt y="5357" x="5454"/>
                  <a:pt y="5361" x="5428"/>
                </a:quadBezTo>
                <a:quadBezTo>
                  <a:pt y="5366" x="5403"/>
                  <a:pt y="5368" x="5379"/>
                </a:quadBezTo>
                <a:quadBezTo>
                  <a:pt y="5371" x="5355"/>
                  <a:pt y="5371" x="5335"/>
                </a:quadBezTo>
                <a:quadBezTo>
                  <a:pt y="5372" x="5315"/>
                  <a:pt y="5372" x="5305"/>
                </a:quadBezTo>
                <a:quadBezTo>
                  <a:pt y="5372" x="5243"/>
                  <a:pt y="5352" x="5193"/>
                </a:quadBezTo>
                <a:quadBezTo>
                  <a:pt y="5332" x="5143"/>
                  <a:pt y="5296" x="5109"/>
                </a:quadBezTo>
                <a:quadBezTo>
                  <a:pt y="5260" x="5075"/>
                  <a:pt y="5210" x="5057"/>
                </a:quadBezTo>
                <a:quadBezTo>
                  <a:pt y="5160" x="5039"/>
                  <a:pt y="5098" x="5039"/>
                </a:quadBezTo>
                <a:close/>
                <a:moveTo>
                  <a:pt y="5035" x="5142"/>
                </a:moveTo>
                <a:quadBezTo>
                  <a:pt y="5069" x="5142"/>
                  <a:pt y="5084" x="5151"/>
                </a:quadBezTo>
                <a:quadBezTo>
                  <a:pt y="5100" x="5161"/>
                  <a:pt y="5100" x="5197"/>
                </a:quadBezTo>
                <a:quadBezTo>
                  <a:pt y="5100" x="5222"/>
                  <a:pt y="5091" x="5247"/>
                </a:quadBezTo>
                <a:quadBezTo>
                  <a:pt y="5082" x="5271"/>
                  <a:pt y="5065" x="5291"/>
                </a:quadBezTo>
                <a:quadBezTo>
                  <a:pt y="5048" x="5311"/>
                  <a:pt y="5026" x="5323"/>
                </a:quadBezTo>
                <a:quadBezTo>
                  <a:pt y="5003" x="5334"/>
                  <a:pt y="4977" x="5334"/>
                </a:quadBezTo>
                <a:quadBezTo>
                  <a:pt y="4962" x="5334"/>
                  <a:pt y="4947" x="5332"/>
                </a:quadBezTo>
                <a:quadBezTo>
                  <a:pt y="4931" x="5330"/>
                  <a:pt y="4918" x="5322"/>
                </a:quadBezTo>
                <a:quadBezTo>
                  <a:pt y="4905" x="5314"/>
                  <a:pt y="4896" x="5302"/>
                </a:quadBezTo>
                <a:quadBezTo>
                  <a:pt y="4888" x="5290"/>
                  <a:pt y="4888" x="5270"/>
                </a:quadBezTo>
                <a:quadBezTo>
                  <a:pt y="4888" x="5241"/>
                  <a:pt y="4901" x="5217"/>
                </a:quadBezTo>
                <a:quadBezTo>
                  <a:pt y="4915" x="5193"/>
                  <a:pt y="4936" x="5176"/>
                </a:quadBezTo>
                <a:quadBezTo>
                  <a:pt y="4957" x="5160"/>
                  <a:pt y="4982" x="5151"/>
                </a:quadBezTo>
                <a:quadBezTo>
                  <a:pt y="5008" x="5142"/>
                  <a:pt y="5035" x="5142"/>
                </a:quadBezTo>
                <a:close/>
                <a:moveTo>
                  <a:pt y="4817" x="5607"/>
                </a:moveTo>
                <a:quadBezTo>
                  <a:pt y="4789" x="5607"/>
                  <a:pt y="4762" x="5603"/>
                </a:quadBezTo>
                <a:quadBezTo>
                  <a:pt y="4735" x="5599"/>
                  <a:pt y="4714" x="5601"/>
                </a:quadBezTo>
                <a:quadBezTo>
                  <a:pt y="4693" x="5603"/>
                  <a:pt y="4680" x="5616"/>
                </a:quadBezTo>
                <a:quadBezTo>
                  <a:pt y="4667" x="5629"/>
                  <a:pt y="4667" x="5665"/>
                </a:quadBezTo>
                <a:quadBezTo>
                  <a:pt y="4690" x="5675"/>
                  <a:pt y="4736" x="5686"/>
                </a:quadBezTo>
                <a:quadBezTo>
                  <a:pt y="4782" x="5696"/>
                  <a:pt y="4841" x="5706"/>
                </a:quadBezTo>
                <a:quadBezTo>
                  <a:pt y="4901" x="5715"/>
                  <a:pt y="4971" x="5724"/>
                </a:quadBezTo>
                <a:quadBezTo>
                  <a:pt y="5041" x="5733"/>
                  <a:pt y="5111" x="5740"/>
                </a:quadBezTo>
                <a:quadBezTo>
                  <a:pt y="5181" x="5748"/>
                  <a:pt y="5249" x="5753"/>
                </a:quadBezTo>
                <a:quadBezTo>
                  <a:pt y="5317" x="5758"/>
                  <a:pt y="5373" x="5761"/>
                </a:quadBezTo>
                <a:quadBezTo>
                  <a:pt y="5394" x="5729"/>
                  <a:pt y="5375" x="5709"/>
                </a:quadBezTo>
                <a:quadBezTo>
                  <a:pt y="5357" x="5690"/>
                  <a:pt y="5312" x="5677"/>
                </a:quadBezTo>
                <a:quadBezTo>
                  <a:pt y="5268" x="5665"/>
                  <a:pt y="5204" x="5658"/>
                </a:quadBezTo>
                <a:quadBezTo>
                  <a:pt y="5140" x="5651"/>
                  <a:pt y="5071" x="5645"/>
                </a:quadBezTo>
                <a:quadBezTo>
                  <a:pt y="5002" x="5638"/>
                  <a:pt y="4936" x="5629"/>
                </a:quadBezTo>
                <a:quadBezTo>
                  <a:pt y="4869" x="5621"/>
                  <a:pt y="4817" x="5607"/>
                </a:quadBezTo>
                <a:close/>
                <a:moveTo>
                  <a:pt y="5003" x="5853"/>
                </a:moveTo>
                <a:quadBezTo>
                  <a:pt y="4998" x="5853"/>
                  <a:pt y="4984" x="5854"/>
                </a:quadBezTo>
                <a:quadBezTo>
                  <a:pt y="4971" x="5854"/>
                  <a:pt y="4957" x="5854"/>
                </a:quadBezTo>
                <a:quadBezTo>
                  <a:pt y="4942" x="5855"/>
                  <a:pt y="4928" x="5855"/>
                </a:quadBezTo>
                <a:quadBezTo>
                  <a:pt y="4915" x="5856"/>
                  <a:pt y="4909" x="5856"/>
                </a:quadBezTo>
                <a:quadBezTo>
                  <a:pt y="4893" x="5867"/>
                  <a:pt y="4883" x="5884"/>
                </a:quadBezTo>
                <a:quadBezTo>
                  <a:pt y="4874" x="5901"/>
                  <a:pt y="4868" x="5918"/>
                </a:quadBezTo>
                <a:quadBezTo>
                  <a:pt y="4920" x="5921"/>
                  <a:pt y="4980" x="5935"/>
                </a:quadBezTo>
                <a:quadBezTo>
                  <a:pt y="5040" x="5949"/>
                  <a:pt y="5100" x="5964"/>
                </a:quadBezTo>
                <a:quadBezTo>
                  <a:pt y="5160" x="5980"/>
                  <a:pt y="5218" x="5992"/>
                </a:quadBezTo>
                <a:quadBezTo>
                  <a:pt y="5277" x="6004"/>
                  <a:pt y="5328" x="6004"/>
                </a:quadBezTo>
                <a:quadBezTo>
                  <a:pt y="5372" x="6004"/>
                  <a:pt y="5372" x="5959"/>
                </a:quadBezTo>
                <a:quadBezTo>
                  <a:pt y="5372" x="5932"/>
                  <a:pt y="5349" x="5914"/>
                </a:quadBezTo>
                <a:quadBezTo>
                  <a:pt y="5327" x="5895"/>
                  <a:pt y="5292" x="5884"/>
                </a:quadBezTo>
                <a:quadBezTo>
                  <a:pt y="5257" x="5873"/>
                  <a:pt y="5215" x="5866"/>
                </a:quadBezTo>
                <a:quadBezTo>
                  <a:pt y="5172" x="5859"/>
                  <a:pt y="5131" x="5856"/>
                </a:quadBezTo>
                <a:quadBezTo>
                  <a:pt y="5090" x="5854"/>
                  <a:pt y="5056" x="5854"/>
                </a:quadBezTo>
                <a:quadBezTo>
                  <a:pt y="5022" x="5853"/>
                  <a:pt y="5003" x="5853"/>
                </a:quadBezTo>
                <a:close/>
                <a:moveTo>
                  <a:pt y="4637" x="5867"/>
                </a:moveTo>
                <a:quadBezTo>
                  <a:pt y="4645" x="5885"/>
                  <a:pt y="4663" x="5898"/>
                </a:quadBezTo>
                <a:quadBezTo>
                  <a:pt y="4680" x="5911"/>
                  <a:pt y="4694" x="5909"/>
                </a:quadBezTo>
                <a:quadBezTo>
                  <a:pt y="4708" x="5908"/>
                  <a:pt y="4714" x="5887"/>
                </a:quadBezTo>
                <a:quadBezTo>
                  <a:pt y="4719" x="5867"/>
                  <a:pt y="4703" x="5819"/>
                </a:quadBezTo>
                <a:quadBezTo>
                  <a:pt y="4676" x="5819"/>
                  <a:pt y="4657" x="5829"/>
                </a:quadBezTo>
                <a:quadBezTo>
                  <a:pt y="4637" x="5839"/>
                  <a:pt y="4637" x="5867"/>
                </a:quadBezTo>
                <a:close/>
                <a:moveTo>
                  <a:pt y="5041" x="6042"/>
                </a:moveTo>
                <a:quadBezTo>
                  <a:pt y="5015" x="6042"/>
                  <a:pt y="5004" x="6055"/>
                </a:quadBezTo>
                <a:quadBezTo>
                  <a:pt y="4993" x="6068"/>
                  <a:pt y="4993" x="6096"/>
                </a:quadBezTo>
                <a:lnTo>
                  <a:pt y="4993" x="6106"/>
                </a:lnTo>
                <a:quadBezTo>
                  <a:pt y="5008" x="6109"/>
                  <a:pt y="5029" x="6113"/>
                </a:quadBezTo>
                <a:quadBezTo>
                  <a:pt y="5049" x="6117"/>
                  <a:pt y="5071" x="6125"/>
                </a:quadBezTo>
                <a:quadBezTo>
                  <a:pt y="5092" x="6132"/>
                  <a:pt y="5110" x="6143"/>
                </a:quadBezTo>
                <a:quadBezTo>
                  <a:pt y="5128" x="6154"/>
                  <a:pt y="5139" x="6169"/>
                </a:quadBezTo>
                <a:quadBezTo>
                  <a:pt y="5105" x="6170"/>
                  <a:pt y="5073" x="6187"/>
                </a:quadBezTo>
                <a:quadBezTo>
                  <a:pt y="5041" x="6203"/>
                  <a:pt y="5017" x="6227"/>
                </a:quadBezTo>
                <a:quadBezTo>
                  <a:pt y="4992" x="6250"/>
                  <a:pt y="4975" x="6279"/>
                </a:quadBezTo>
                <a:quadBezTo>
                  <a:pt y="4958" x="6308"/>
                  <a:pt y="4952" x="6336"/>
                </a:quadBezTo>
                <a:lnTo>
                  <a:pt y="4952" x="6358"/>
                </a:lnTo>
                <a:quadBezTo>
                  <a:pt y="4952" x="6405"/>
                  <a:pt y="4973" x="6438"/>
                </a:quadBezTo>
                <a:quadBezTo>
                  <a:pt y="4994" x="6471"/>
                  <a:pt y="5027" x="6493"/>
                </a:quadBezTo>
                <a:quadBezTo>
                  <a:pt y="5061" x="6515"/>
                  <a:pt y="5104" x="6527"/>
                </a:quadBezTo>
                <a:quadBezTo>
                  <a:pt y="5147" x="6539"/>
                  <a:pt y="5191" x="6545"/>
                </a:quadBezTo>
                <a:quadBezTo>
                  <a:pt y="5236" x="6551"/>
                  <a:pt y="5277" x="6553"/>
                </a:quadBezTo>
                <a:quadBezTo>
                  <a:pt y="5319" x="6554"/>
                  <a:pt y="5348" x="6554"/>
                </a:quadBezTo>
                <a:lnTo>
                  <a:pt y="5348" x="6483"/>
                </a:lnTo>
                <a:quadBezTo>
                  <a:pt y="5290" x="6477"/>
                  <a:pt y="5236" x="6468"/>
                </a:quadBezTo>
                <a:quadBezTo>
                  <a:pt y="5214" x="6465"/>
                  <a:pt y="5190" x="6460"/>
                </a:quadBezTo>
                <a:quadBezTo>
                  <a:pt y="5166" x="6456"/>
                  <a:pt y="5145" x="6450"/>
                </a:quadBezTo>
                <a:quadBezTo>
                  <a:pt y="5125" x="6444"/>
                  <a:pt y="5106" x="6437"/>
                </a:quadBezTo>
                <a:quadBezTo>
                  <a:pt y="5088" x="6430"/>
                  <a:pt y="5076" x="6421"/>
                </a:quadBezTo>
                <a:quadBezTo>
                  <a:pt y="5072" x="6417"/>
                  <a:pt y="5065" x="6411"/>
                </a:quadBezTo>
                <a:quadBezTo>
                  <a:pt y="5058" x="6405"/>
                  <a:pt y="5051" x="6398"/>
                </a:quadBezTo>
                <a:quadBezTo>
                  <a:pt y="5044" x="6391"/>
                  <a:pt y="5040" x="6385"/>
                </a:quadBezTo>
                <a:quadBezTo>
                  <a:pt y="5035" x="6379"/>
                  <a:pt y="5035" x="6378"/>
                </a:quadBezTo>
                <a:quadBezTo>
                  <a:pt y="5027" x="6349"/>
                  <a:pt y="5046" x="6328"/>
                </a:quadBezTo>
                <a:quadBezTo>
                  <a:pt y="5065" x="6306"/>
                  <a:pt y="5097" x="6290"/>
                </a:quadBezTo>
                <a:quadBezTo>
                  <a:pt y="5129" x="6273"/>
                  <a:pt y="5170" x="6263"/>
                </a:quadBezTo>
                <a:quadBezTo>
                  <a:pt y="5211" x="6252"/>
                  <a:pt y="5249" x="6246"/>
                </a:quadBezTo>
                <a:quadBezTo>
                  <a:pt y="5287" x="6239"/>
                  <a:pt y="5314" x="6236"/>
                </a:quadBezTo>
                <a:quadBezTo>
                  <a:pt y="5342" x="6233"/>
                  <a:pt y="5348" x="6232"/>
                </a:quadBezTo>
                <a:quadBezTo>
                  <a:pt y="5366" x="6208"/>
                  <a:pt y="5358" x="6186"/>
                </a:quadBezTo>
                <a:quadBezTo>
                  <a:pt y="5351" x="6165"/>
                  <a:pt y="5328" x="6145"/>
                </a:quadBezTo>
                <a:quadBezTo>
                  <a:pt y="5304" x="6126"/>
                  <a:pt y="5269" x="6111"/>
                </a:quadBezTo>
                <a:quadBezTo>
                  <a:pt y="5234" x="6096"/>
                  <a:pt y="5194" x="6083"/>
                </a:quadBezTo>
                <a:quadBezTo>
                  <a:pt y="5155" x="6071"/>
                  <a:pt y="5115" x="6061"/>
                </a:quadBezTo>
                <a:quadBezTo>
                  <a:pt y="5075" x="6050"/>
                  <a:pt y="5041" x="6042"/>
                </a:quadBezTo>
                <a:close/>
                <a:moveTo>
                  <a:pt y="5098" x="6608"/>
                </a:moveTo>
                <a:quadBezTo>
                  <a:pt y="5045" x="6608"/>
                  <a:pt y="4993" x="6621"/>
                </a:quadBezTo>
                <a:quadBezTo>
                  <a:pt y="4940" x="6633"/>
                  <a:pt y="4898" x="6661"/>
                </a:quadBezTo>
                <a:quadBezTo>
                  <a:pt y="4856" x="6689"/>
                  <a:pt y="4830" x="6733"/>
                </a:quadBezTo>
                <a:quadBezTo>
                  <a:pt y="4803" x="6778"/>
                  <a:pt y="4803" x="6841"/>
                </a:quadBezTo>
                <a:quadBezTo>
                  <a:pt y="4803" x="6877"/>
                  <a:pt y="4816" x="6905"/>
                </a:quadBezTo>
                <a:quadBezTo>
                  <a:pt y="4830" x="6932"/>
                  <a:pt y="4851" x="6951"/>
                </a:quadBezTo>
                <a:quadBezTo>
                  <a:pt y="4873" x="6969"/>
                  <a:pt y="4901" x="6979"/>
                </a:quadBezTo>
                <a:quadBezTo>
                  <a:pt y="4930" x="6988"/>
                  <a:pt y="4961" x="6988"/>
                </a:quadBezTo>
                <a:quadBezTo>
                  <a:pt y="5011" x="6988"/>
                  <a:pt y="5058" x="6965"/>
                </a:quadBezTo>
                <a:quadBezTo>
                  <a:pt y="5105" x="6942"/>
                  <a:pt y="5141" x="6903"/>
                </a:quadBezTo>
                <a:quadBezTo>
                  <a:pt y="5176" x="6865"/>
                  <a:pt y="5194" x="6815"/>
                </a:quadBezTo>
                <a:quadBezTo>
                  <a:pt y="5212" x="6765"/>
                  <a:pt y="5203" x="6713"/>
                </a:quadBezTo>
                <a:quadBezTo>
                  <a:pt y="5231" x="6714"/>
                  <a:pt y="5248" x="6732"/>
                </a:quadBezTo>
                <a:quadBezTo>
                  <a:pt y="5265" x="6750"/>
                  <a:pt y="5274" x="6776"/>
                </a:quadBezTo>
                <a:quadBezTo>
                  <a:pt y="5283" x="6801"/>
                  <a:pt y="5285" x="6829"/>
                </a:quadBezTo>
                <a:quadBezTo>
                  <a:pt y="5288" x="6856"/>
                  <a:pt y="5288" x="6877"/>
                </a:quadBezTo>
                <a:quadBezTo>
                  <a:pt y="5288" x="6900"/>
                  <a:pt y="5284" x="6919"/>
                </a:quadBezTo>
                <a:quadBezTo>
                  <a:pt y="5280" x="6939"/>
                  <a:pt y="5275" x="6958"/>
                </a:quadBezTo>
                <a:quadBezTo>
                  <a:pt y="5270" x="6978"/>
                  <a:pt y="5266" x="6998"/>
                </a:quadBezTo>
                <a:quadBezTo>
                  <a:pt y="5262" x="7018"/>
                  <a:pt y="5262" x="7041"/>
                </a:quadBezTo>
                <a:quadBezTo>
                  <a:pt y="5262" x="7049"/>
                  <a:pt y="5263" x="7058"/>
                </a:quadBezTo>
                <a:quadBezTo>
                  <a:pt y="5264" x="7067"/>
                  <a:pt y="5268" x="7075"/>
                </a:quadBezTo>
                <a:quadBezTo>
                  <a:pt y="5271" x="7083"/>
                  <a:pt y="5278" x="7087"/>
                </a:quadBezTo>
                <a:quadBezTo>
                  <a:pt y="5286" x="7092"/>
                  <a:pt y="5296" x="7092"/>
                </a:quadBezTo>
                <a:quadBezTo>
                  <a:pt y="5315" x="7092"/>
                  <a:pt y="5327" x="7079"/>
                </a:quadBezTo>
                <a:quadBezTo>
                  <a:pt y="5339" x="7065"/>
                  <a:pt y="5348" x="7044"/>
                </a:quadBezTo>
                <a:quadBezTo>
                  <a:pt y="5357" x="7023"/>
                  <a:pt y="5361" x="6998"/>
                </a:quadBezTo>
                <a:quadBezTo>
                  <a:pt y="5366" x="6972"/>
                  <a:pt y="5368" x="6948"/>
                </a:quadBezTo>
                <a:quadBezTo>
                  <a:pt y="5371" x="6924"/>
                  <a:pt y="5371" x="6904"/>
                </a:quadBezTo>
                <a:quadBezTo>
                  <a:pt y="5372" x="6884"/>
                  <a:pt y="5372" x="6875"/>
                </a:quadBezTo>
                <a:quadBezTo>
                  <a:pt y="5372" x="6812"/>
                  <a:pt y="5352" x="6762"/>
                </a:quadBezTo>
                <a:quadBezTo>
                  <a:pt y="5332" x="6712"/>
                  <a:pt y="5296" x="6678"/>
                </a:quadBezTo>
                <a:quadBezTo>
                  <a:pt y="5260" x="6644"/>
                  <a:pt y="5210" x="6626"/>
                </a:quadBezTo>
                <a:quadBezTo>
                  <a:pt y="5160" x="6608"/>
                  <a:pt y="5098" x="6608"/>
                </a:quadBezTo>
                <a:close/>
                <a:moveTo>
                  <a:pt y="5035" x="6711"/>
                </a:moveTo>
                <a:quadBezTo>
                  <a:pt y="5069" x="6711"/>
                  <a:pt y="5084" x="6721"/>
                </a:quadBezTo>
                <a:quadBezTo>
                  <a:pt y="5100" x="6730"/>
                  <a:pt y="5100" x="6766"/>
                </a:quadBezTo>
                <a:quadBezTo>
                  <a:pt y="5100" x="6791"/>
                  <a:pt y="5091" x="6816"/>
                </a:quadBezTo>
                <a:quadBezTo>
                  <a:pt y="5082" x="6840"/>
                  <a:pt y="5065" x="6860"/>
                </a:quadBezTo>
                <a:quadBezTo>
                  <a:pt y="5048" x="6880"/>
                  <a:pt y="5026" x="6892"/>
                </a:quadBezTo>
                <a:quadBezTo>
                  <a:pt y="5003" x="6904"/>
                  <a:pt y="4977" x="6904"/>
                </a:quadBezTo>
                <a:quadBezTo>
                  <a:pt y="4962" x="6904"/>
                  <a:pt y="4947" x="6901"/>
                </a:quadBezTo>
                <a:quadBezTo>
                  <a:pt y="4931" x="6899"/>
                  <a:pt y="4918" x="6891"/>
                </a:quadBezTo>
                <a:quadBezTo>
                  <a:pt y="4905" x="6883"/>
                  <a:pt y="4896" x="6871"/>
                </a:quadBezTo>
                <a:quadBezTo>
                  <a:pt y="4888" x="6859"/>
                  <a:pt y="4888" x="6839"/>
                </a:quadBezTo>
                <a:quadBezTo>
                  <a:pt y="4888" x="6810"/>
                  <a:pt y="4901" x="6786"/>
                </a:quadBezTo>
                <a:quadBezTo>
                  <a:pt y="4915" x="6762"/>
                  <a:pt y="4936" x="6746"/>
                </a:quadBezTo>
                <a:quadBezTo>
                  <a:pt y="4957" x="6729"/>
                  <a:pt y="4982" x="6720"/>
                </a:quadBezTo>
                <a:quadBezTo>
                  <a:pt y="5008" x="6711"/>
                  <a:pt y="5035" x="6711"/>
                </a:quadBezTo>
                <a:close/>
                <a:moveTo>
                  <a:pt y="5098" x="7583"/>
                </a:moveTo>
                <a:quadBezTo>
                  <a:pt y="5048" x="7583"/>
                  <a:pt y="4997" x="7597"/>
                </a:quadBezTo>
                <a:quadBezTo>
                  <a:pt y="4946" x="7610"/>
                  <a:pt y="4899" x="7634"/>
                </a:quadBezTo>
                <a:quadBezTo>
                  <a:pt y="4852" x="7658"/>
                  <a:pt y="4812" x="7692"/>
                </a:quadBezTo>
                <a:quadBezTo>
                  <a:pt y="4771" x="7726"/>
                  <a:pt y="4741" x="7768"/>
                </a:quadBezTo>
                <a:quadBezTo>
                  <a:pt y="4711" x="7809"/>
                  <a:pt y="4694" x="7858"/>
                </a:quadBezTo>
                <a:quadBezTo>
                  <a:pt y="4677" x="7907"/>
                  <a:pt y="4677" x="7960"/>
                </a:quadBezTo>
                <a:quadBezTo>
                  <a:pt y="4677" x="8014"/>
                  <a:pt y="4698" x="8054"/>
                </a:quadBezTo>
                <a:quadBezTo>
                  <a:pt y="4719" x="8093"/>
                  <a:pt y="4754" x="8120"/>
                </a:quadBezTo>
                <a:quadBezTo>
                  <a:pt y="4790" x="8146"/>
                  <a:pt y="4835" x="8159"/>
                </a:quadBezTo>
                <a:quadBezTo>
                  <a:pt y="4880" x="8171"/>
                  <a:pt y="4927" x="8171"/>
                </a:quadBezTo>
                <a:quadBezTo>
                  <a:pt y="5009" x="8171"/>
                  <a:pt y="5089" x="8147"/>
                </a:quadBezTo>
                <a:quadBezTo>
                  <a:pt y="5168" x="8123"/>
                  <a:pt y="5231" x="8075"/>
                </a:quadBezTo>
                <a:quadBezTo>
                  <a:pt y="5294" x="8027"/>
                  <a:pt y="5333" x="7956"/>
                </a:quadBezTo>
                <a:quadBezTo>
                  <a:pt y="5372" x="7885"/>
                  <a:pt y="5372" x="7793"/>
                </a:quadBezTo>
                <a:quadBezTo>
                  <a:pt y="5372" x="7739"/>
                  <a:pt y="5347" x="7699"/>
                </a:quadBezTo>
                <a:quadBezTo>
                  <a:pt y="5322" x="7660"/>
                  <a:pt y="5282" x="7634"/>
                </a:quadBezTo>
                <a:quadBezTo>
                  <a:pt y="5243" x="7608"/>
                  <a:pt y="5194" x="7596"/>
                </a:quadBezTo>
                <a:quadBezTo>
                  <a:pt y="5146" x="7583"/>
                  <a:pt y="5098" x="7583"/>
                </a:quadBezTo>
                <a:close/>
                <a:moveTo>
                  <a:pt y="5120" x="7666"/>
                </a:moveTo>
                <a:quadBezTo>
                  <a:pt y="5146" x="7666"/>
                  <a:pt y="5175" x="7675"/>
                </a:quadBezTo>
                <a:quadBezTo>
                  <a:pt y="5205" x="7684"/>
                  <a:pt y="5229" x="7700"/>
                </a:quadBezTo>
                <a:quadBezTo>
                  <a:pt y="5253" x="7715"/>
                  <a:pt y="5270" x="7739"/>
                </a:quadBezTo>
                <a:quadBezTo>
                  <a:pt y="5287" x="7763"/>
                  <a:pt y="5287" x="7793"/>
                </a:quadBezTo>
                <a:quadBezTo>
                  <a:pt y="5287" x="7859"/>
                  <a:pt y="5257" x="7913"/>
                </a:quadBezTo>
                <a:quadBezTo>
                  <a:pt y="5227" x="7966"/>
                  <a:pt y="5180" x="8005"/>
                </a:quadBezTo>
                <a:quadBezTo>
                  <a:pt y="5132" x="8044"/>
                  <a:pt y="5074" x="8066"/>
                </a:quadBezTo>
                <a:quadBezTo>
                  <a:pt y="5015" x="8087"/>
                  <a:pt y="4958" x="8087"/>
                </a:quadBezTo>
                <a:quadBezTo>
                  <a:pt y="4924" x="8087"/>
                  <a:pt y="4889" x="8085"/>
                </a:quadBezTo>
                <a:quadBezTo>
                  <a:pt y="4854" x="8083"/>
                  <a:pt y="4825" x="8073"/>
                </a:quadBezTo>
                <a:quadBezTo>
                  <a:pt y="4796" x="8062"/>
                  <a:pt y="4778" x="8039"/>
                </a:quadBezTo>
                <a:quadBezTo>
                  <a:pt y="4760" x="8016"/>
                  <a:pt y="4760" x="7973"/>
                </a:quadBezTo>
                <a:quadBezTo>
                  <a:pt y="4760" x="7959"/>
                  <a:pt y="4761" x="7937"/>
                </a:quadBezTo>
                <a:quadBezTo>
                  <a:pt y="4762" x="7914"/>
                  <a:pt y="4767" x="7891"/>
                </a:quadBezTo>
                <a:quadBezTo>
                  <a:pt y="4771" x="7869"/>
                  <a:pt y="4780" x="7852"/>
                </a:quadBezTo>
                <a:quadBezTo>
                  <a:pt y="4789" x="7834"/>
                  <a:pt y="4804" x="7834"/>
                </a:quadBezTo>
                <a:quadBezTo>
                  <a:pt y="4806" x="7834"/>
                  <a:pt y="4812" x="7838"/>
                </a:quadBezTo>
                <a:quadBezTo>
                  <a:pt y="4819" x="7841"/>
                  <a:pt y="4826" x="7845"/>
                </a:quadBezTo>
                <a:quadBezTo>
                  <a:pt y="4833" x="7849"/>
                  <a:pt y="4839" x="7852"/>
                </a:quadBezTo>
                <a:quadBezTo>
                  <a:pt y="4845" x="7855"/>
                  <a:pt y="4847" x="7855"/>
                </a:quadBezTo>
                <a:quadBezTo>
                  <a:pt y="4849" x="7855"/>
                  <a:pt y="4857" x="7847"/>
                </a:quadBezTo>
                <a:quadBezTo>
                  <a:pt y="4866" x="7839"/>
                  <a:pt y="4868" x="7834"/>
                </a:quadBezTo>
                <a:quadBezTo>
                  <a:pt y="4880" x="7786"/>
                  <a:pt y="4899" x="7753"/>
                </a:quadBezTo>
                <a:quadBezTo>
                  <a:pt y="4918" x="7720"/>
                  <a:pt y="4949" x="7701"/>
                </a:quadBezTo>
                <a:quadBezTo>
                  <a:pt y="4979" x="7682"/>
                  <a:pt y="5021" x="7674"/>
                </a:quadBezTo>
                <a:quadBezTo>
                  <a:pt y="5063" x="7666"/>
                  <a:pt y="5120" x="7666"/>
                </a:quadBezTo>
                <a:close/>
                <a:moveTo>
                  <a:pt y="4721" x="8233"/>
                </a:moveTo>
                <a:quadBezTo>
                  <a:pt y="4718" x="8233"/>
                  <a:pt y="4712" x="8235"/>
                </a:quadBezTo>
                <a:quadBezTo>
                  <a:pt y="4707" x="8237"/>
                  <a:pt y="4700" x="8240"/>
                </a:quadBezTo>
                <a:quadBezTo>
                  <a:pt y="4693" x="8244"/>
                  <a:pt y="4687" x="8247"/>
                </a:quadBezTo>
                <a:quadBezTo>
                  <a:pt y="4681" x="8250"/>
                  <a:pt y="4679" x="8252"/>
                </a:quadBezTo>
                <a:quadBezTo>
                  <a:pt y="4679" x="8254"/>
                  <a:pt y="4678" x="8257"/>
                </a:quadBezTo>
                <a:quadBezTo>
                  <a:pt y="4678" x="8259"/>
                  <a:pt y="4678" x="8261"/>
                </a:quadBezTo>
                <a:quadBezTo>
                  <a:pt y="4677" x="8262"/>
                  <a:pt y="4677" x="8263"/>
                </a:quadBezTo>
                <a:quadBezTo>
                  <a:pt y="4677" x="8282"/>
                  <a:pt y="4690" x="8296"/>
                </a:quadBezTo>
                <a:quadBezTo>
                  <a:pt y="4703" x="8310"/>
                  <a:pt y="4721" x="8320"/>
                </a:quadBezTo>
                <a:quadBezTo>
                  <a:pt y="4740" x="8330"/>
                  <a:pt y="4760" x="8334"/>
                </a:quadBezTo>
                <a:quadBezTo>
                  <a:pt y="4780" x="8338"/>
                  <a:pt y="4794" x="8338"/>
                </a:quadBezTo>
                <a:quadBezTo>
                  <a:pt y="4804" x="8338"/>
                  <a:pt y="4821" x="8335"/>
                </a:quadBezTo>
                <a:quadBezTo>
                  <a:pt y="4838" x="8333"/>
                  <a:pt y="4853" x="8326"/>
                </a:quadBezTo>
                <a:quadBezTo>
                  <a:pt y="4868" x="8320"/>
                  <a:pt y="4879" x="8310"/>
                </a:quadBezTo>
                <a:quadBezTo>
                  <a:pt y="4890" x="8299"/>
                  <a:pt y="4890" x="8285"/>
                </a:quadBezTo>
                <a:quadBezTo>
                  <a:pt y="4890" x="8268"/>
                  <a:pt y="4868" x="8259"/>
                </a:quadBezTo>
                <a:quadBezTo>
                  <a:pt y="4846" x="8250"/>
                  <a:pt y="4817" x="8243"/>
                </a:quadBezTo>
                <a:quadBezTo>
                  <a:pt y="4789" x="8237"/>
                  <a:pt y="4761" x="8235"/>
                </a:quadBezTo>
                <a:quadBezTo>
                  <a:pt y="4733" x="8233"/>
                  <a:pt y="4721" x="8233"/>
                </a:quadBezTo>
                <a:close/>
                <a:moveTo>
                  <a:pt y="5328" x="8421"/>
                </a:moveTo>
                <a:quadBezTo>
                  <a:pt y="5312" x="8417"/>
                  <a:pt y="5283" x="8411"/>
                </a:quadBezTo>
                <a:quadBezTo>
                  <a:pt y="5253" x="8405"/>
                  <a:pt y="5218" x="8397"/>
                </a:quadBezTo>
                <a:quadBezTo>
                  <a:pt y="5183" x="8390"/>
                  <a:pt y="5145" x="8383"/>
                </a:quadBezTo>
                <a:quadBezTo>
                  <a:pt y="5106" x="8376"/>
                  <a:pt y="5069" x="8371"/>
                </a:quadBezTo>
                <a:quadBezTo>
                  <a:pt y="5033" x="8365"/>
                  <a:pt y="5002" x="8361"/>
                </a:quadBezTo>
                <a:quadBezTo>
                  <a:pt y="4971" x="8358"/>
                  <a:pt y="4952" x="8358"/>
                </a:quadBezTo>
                <a:quadBezTo>
                  <a:pt y="4943" x="8358"/>
                  <a:pt y="4921" x="8360"/>
                </a:quadBezTo>
                <a:quadBezTo>
                  <a:pt y="4900" x="8362"/>
                  <a:pt y="4876" x="8366"/>
                </a:quadBezTo>
                <a:quadBezTo>
                  <a:pt y="4853" x="8370"/>
                  <a:pt y="4833" x="8373"/>
                </a:quadBezTo>
                <a:quadBezTo>
                  <a:pt y="4812" x="8376"/>
                  <a:pt y="4804" x="8379"/>
                </a:quadBezTo>
                <a:quadBezTo>
                  <a:pt y="4803" x="8382"/>
                  <a:pt y="4803" x="8390"/>
                </a:quadBezTo>
                <a:quadBezTo>
                  <a:pt y="4803" x="8397"/>
                  <a:pt y="4802" x="8405"/>
                </a:quadBezTo>
                <a:quadBezTo>
                  <a:pt y="4801" x="8414"/>
                  <a:pt y="4801" x="8421"/>
                </a:quadBezTo>
                <a:quadBezTo>
                  <a:pt y="4800" x="8428"/>
                  <a:pt y="4800" x="8431"/>
                </a:quadBezTo>
                <a:quadBezTo>
                  <a:pt y="4800" x="8478"/>
                  <a:pt y="4819" x="8520"/>
                </a:quadBezTo>
                <a:quadBezTo>
                  <a:pt y="4837" x="8562"/>
                  <a:pt y="4866" x="8600"/>
                </a:quadBezTo>
                <a:quadBezTo>
                  <a:pt y="4894" x="8638"/>
                  <a:pt y="4929" x="8674"/>
                </a:quadBezTo>
                <a:quadBezTo>
                  <a:pt y="4964" x="8710"/>
                  <a:pt y="4998" x="8747"/>
                </a:quadBezTo>
                <a:quadBezTo>
                  <a:pt y="5031" x="8784"/>
                  <a:pt y="5058" x="8822"/>
                </a:quadBezTo>
                <a:quadBezTo>
                  <a:pt y="5084" x="8860"/>
                  <a:pt y="5098" x="8903"/>
                </a:quadBezTo>
                <a:quadBezTo>
                  <a:pt y="5093" x="8903"/>
                  <a:pt y="5083" x="8903"/>
                </a:quadBezTo>
                <a:quadBezTo>
                  <a:pt y="5073" x="8904"/>
                  <a:pt y="5061" x="8904"/>
                </a:quadBezTo>
                <a:quadBezTo>
                  <a:pt y="5049" x="8904"/>
                  <a:pt y="5039" x="8904"/>
                </a:quadBezTo>
                <a:quadBezTo>
                  <a:pt y="5029" x="8905"/>
                  <a:pt y="5024" x="8905"/>
                </a:quadBezTo>
                <a:quadBezTo>
                  <a:pt y="4962" x="8905"/>
                  <a:pt y="4904" x="8897"/>
                </a:quadBezTo>
                <a:quadBezTo>
                  <a:pt y="4845" x="8889"/>
                  <a:pt y="4787" x="8879"/>
                </a:quadBezTo>
                <a:quadBezTo>
                  <a:pt y="4728" x="8870"/>
                  <a:pt y="4669" x="8862"/>
                </a:quadBezTo>
                <a:quadBezTo>
                  <a:pt y="4610" x="8854"/>
                  <a:pt y="4547" x="8854"/>
                </a:quadBezTo>
                <a:quadBezTo>
                  <a:pt y="4547" x="8861"/>
                  <a:pt y="4548" x="8871"/>
                </a:quadBezTo>
                <a:quadBezTo>
                  <a:pt y="4548" x="8881"/>
                  <a:pt y="4551" x="8892"/>
                </a:quadBezTo>
                <a:quadBezTo>
                  <a:pt y="4553" x="8903"/>
                  <a:pt y="4559" x="8912"/>
                </a:quadBezTo>
                <a:quadBezTo>
                  <a:pt y="4564" x="8920"/>
                  <a:pt y="4575" x="8923"/>
                </a:quadBezTo>
                <a:quadBezTo>
                  <a:pt y="4645" x="8927"/>
                  <a:pt y="4716" x="8941"/>
                </a:quadBezTo>
                <a:quadBezTo>
                  <a:pt y="4787" x="8955"/>
                  <a:pt y="4857" x="8969"/>
                </a:quadBezTo>
                <a:quadBezTo>
                  <a:pt y="4928" x="8984"/>
                  <a:pt y="4999" x="8995"/>
                </a:quadBezTo>
                <a:quadBezTo>
                  <a:pt y="5070" x="9006"/>
                  <a:pt y="5139" x="9006"/>
                </a:quadBezTo>
                <a:quadBezTo>
                  <a:pt y="5152" x="9006"/>
                  <a:pt y="5166" x="9006"/>
                </a:quadBezTo>
                <a:quadBezTo>
                  <a:pt y="5181" x="9005"/>
                  <a:pt y="5194" x="9002"/>
                </a:quadBezTo>
                <a:quadBezTo>
                  <a:pt y="5208" x="8999"/>
                  <a:pt y="5216" x="8991"/>
                </a:quadBezTo>
                <a:quadBezTo>
                  <a:pt y="5225" x="8983"/>
                  <a:pt y="5225" x="8967"/>
                </a:quadBezTo>
                <a:quadBezTo>
                  <a:pt y="5225" x="8916"/>
                  <a:pt y="5202" x="8874"/>
                </a:quadBezTo>
                <a:quadBezTo>
                  <a:pt y="5179" x="8831"/>
                  <a:pt y="5145" x="8790"/>
                </a:quadBezTo>
                <a:quadBezTo>
                  <a:pt y="5111" x="8750"/>
                  <a:pt y="5070" x="8711"/>
                </a:quadBezTo>
                <a:quadBezTo>
                  <a:pt y="5029" x="8672"/>
                  <a:pt y="4995" x="8632"/>
                </a:quadBezTo>
                <a:quadBezTo>
                  <a:pt y="4960" x="8591"/>
                  <a:pt y="4937" x="8548"/>
                </a:quadBezTo>
                <a:quadBezTo>
                  <a:pt y="4914" x="8504"/>
                  <a:pt y="4914" x="8455"/>
                </a:quadBezTo>
                <a:quadBezTo>
                  <a:pt y="4968" x="8455"/>
                  <a:pt y="5019" x="8462"/>
                </a:quadBezTo>
                <a:quadBezTo>
                  <a:pt y="5069" x="8470"/>
                  <a:pt y="5119" x="8479"/>
                </a:quadBezTo>
                <a:quadBezTo>
                  <a:pt y="5168" x="8489"/>
                  <a:pt y="5218" x="8497"/>
                </a:quadBezTo>
                <a:quadBezTo>
                  <a:pt y="5267" x="8504"/>
                  <a:pt y="5318" x="8504"/>
                </a:quadBezTo>
                <a:quadBezTo>
                  <a:pt y="5336" x="8504"/>
                  <a:pt y="5343" x="8491"/>
                </a:quadBezTo>
                <a:quadBezTo>
                  <a:pt y="5350" x="8478"/>
                  <a:pt y="5350" x="8462"/>
                </a:quadBezTo>
                <a:quadBezTo>
                  <a:pt y="5350" x="8450"/>
                  <a:pt y="5348" x="8438"/>
                </a:quadBezTo>
                <a:quadBezTo>
                  <a:pt y="5345" x="8427"/>
                  <a:pt y="5328" x="8421"/>
                </a:quadBezTo>
                <a:close/>
                <a:moveTo>
                  <a:pt y="5098" x="9047"/>
                </a:moveTo>
                <a:quadBezTo>
                  <a:pt y="5045" x="9047"/>
                  <a:pt y="4993" x="9060"/>
                </a:quadBezTo>
                <a:quadBezTo>
                  <a:pt y="4940" x="9073"/>
                  <a:pt y="4898" x="9101"/>
                </a:quadBezTo>
                <a:quadBezTo>
                  <a:pt y="4856" x="9128"/>
                  <a:pt y="4830" x="9173"/>
                </a:quadBezTo>
                <a:quadBezTo>
                  <a:pt y="4803" x="9217"/>
                  <a:pt y="4803" x="9281"/>
                </a:quadBezTo>
                <a:quadBezTo>
                  <a:pt y="4803" x="9317"/>
                  <a:pt y="4816" x="9344"/>
                </a:quadBezTo>
                <a:quadBezTo>
                  <a:pt y="4830" x="9372"/>
                  <a:pt y="4851" x="9390"/>
                </a:quadBezTo>
                <a:quadBezTo>
                  <a:pt y="4873" x="9409"/>
                  <a:pt y="4901" x="9418"/>
                </a:quadBezTo>
                <a:quadBezTo>
                  <a:pt y="4930" x="9427"/>
                  <a:pt y="4961" x="9427"/>
                </a:quadBezTo>
                <a:quadBezTo>
                  <a:pt y="5011" x="9427"/>
                  <a:pt y="5058" x="9404"/>
                </a:quadBezTo>
                <a:quadBezTo>
                  <a:pt y="5105" x="9381"/>
                  <a:pt y="5141" x="9343"/>
                </a:quadBezTo>
                <a:quadBezTo>
                  <a:pt y="5176" x="9304"/>
                  <a:pt y="5194" x="9254"/>
                </a:quadBezTo>
                <a:quadBezTo>
                  <a:pt y="5212" x="9205"/>
                  <a:pt y="5203" x="9153"/>
                </a:quadBezTo>
                <a:quadBezTo>
                  <a:pt y="5231" x="9154"/>
                  <a:pt y="5248" x="9172"/>
                </a:quadBezTo>
                <a:quadBezTo>
                  <a:pt y="5265" x="9190"/>
                  <a:pt y="5274" x="9215"/>
                </a:quadBezTo>
                <a:quadBezTo>
                  <a:pt y="5283" x="9241"/>
                  <a:pt y="5285" x="9268"/>
                </a:quadBezTo>
                <a:quadBezTo>
                  <a:pt y="5288" x="9295"/>
                  <a:pt y="5288" x="9317"/>
                </a:quadBezTo>
                <a:quadBezTo>
                  <a:pt y="5288" x="9339"/>
                  <a:pt y="5284" x="9359"/>
                </a:quadBezTo>
                <a:quadBezTo>
                  <a:pt y="5280" x="9378"/>
                  <a:pt y="5275" x="9398"/>
                </a:quadBezTo>
                <a:quadBezTo>
                  <a:pt y="5270" x="9417"/>
                  <a:pt y="5266" x="9437"/>
                </a:quadBezTo>
                <a:quadBezTo>
                  <a:pt y="5262" x="9458"/>
                  <a:pt y="5262" x="9480"/>
                </a:quadBezTo>
                <a:quadBezTo>
                  <a:pt y="5262" x="9489"/>
                  <a:pt y="5263" x="9498"/>
                </a:quadBezTo>
                <a:quadBezTo>
                  <a:pt y="5264" x="9506"/>
                  <a:pt y="5268" x="9514"/>
                </a:quadBezTo>
                <a:quadBezTo>
                  <a:pt y="5271" x="9522"/>
                  <a:pt y="5278" x="9527"/>
                </a:quadBezTo>
                <a:quadBezTo>
                  <a:pt y="5286" x="9532"/>
                  <a:pt y="5296" x="9532"/>
                </a:quadBezTo>
                <a:quadBezTo>
                  <a:pt y="5315" x="9532"/>
                  <a:pt y="5327" x="9518"/>
                </a:quadBezTo>
                <a:quadBezTo>
                  <a:pt y="5339" x="9504"/>
                  <a:pt y="5348" x="9483"/>
                </a:quadBezTo>
                <a:quadBezTo>
                  <a:pt y="5357" x="9462"/>
                  <a:pt y="5361" x="9437"/>
                </a:quadBezTo>
                <a:quadBezTo>
                  <a:pt y="5366" x="9412"/>
                  <a:pt y="5368" x="9388"/>
                </a:quadBezTo>
                <a:quadBezTo>
                  <a:pt y="5371" x="9364"/>
                  <a:pt y="5371" x="9344"/>
                </a:quadBezTo>
                <a:quadBezTo>
                  <a:pt y="5372" x="9324"/>
                  <a:pt y="5372" x="9314"/>
                </a:quadBezTo>
                <a:quadBezTo>
                  <a:pt y="5372" x="9251"/>
                  <a:pt y="5352" x="9202"/>
                </a:quadBezTo>
                <a:quadBezTo>
                  <a:pt y="5332" x="9152"/>
                  <a:pt y="5296" x="9118"/>
                </a:quadBezTo>
                <a:quadBezTo>
                  <a:pt y="5260" x="9083"/>
                  <a:pt y="5210" x="9065"/>
                </a:quadBezTo>
                <a:quadBezTo>
                  <a:pt y="5160" x="9047"/>
                  <a:pt y="5098" x="9047"/>
                </a:quadBezTo>
                <a:close/>
                <a:moveTo>
                  <a:pt y="5035" x="9151"/>
                </a:moveTo>
                <a:quadBezTo>
                  <a:pt y="5069" x="9151"/>
                  <a:pt y="5084" x="9160"/>
                </a:quadBezTo>
                <a:quadBezTo>
                  <a:pt y="5100" x="9169"/>
                  <a:pt y="5100" x="9206"/>
                </a:quadBezTo>
                <a:quadBezTo>
                  <a:pt y="5100" x="9231"/>
                  <a:pt y="5091" x="9255"/>
                </a:quadBezTo>
                <a:quadBezTo>
                  <a:pt y="5082" x="9280"/>
                  <a:pt y="5065" x="9300"/>
                </a:quadBezTo>
                <a:quadBezTo>
                  <a:pt y="5048" x="9320"/>
                  <a:pt y="5026" x="9332"/>
                </a:quadBezTo>
                <a:quadBezTo>
                  <a:pt y="5003" x="9343"/>
                  <a:pt y="4977" x="9343"/>
                </a:quadBezTo>
                <a:quadBezTo>
                  <a:pt y="4962" x="9343"/>
                  <a:pt y="4947" x="9341"/>
                </a:quadBezTo>
                <a:quadBezTo>
                  <a:pt y="4931" x="9338"/>
                  <a:pt y="4918" x="9331"/>
                </a:quadBezTo>
                <a:quadBezTo>
                  <a:pt y="4905" x="9323"/>
                  <a:pt y="4896" x="9311"/>
                </a:quadBezTo>
                <a:quadBezTo>
                  <a:pt y="4888" x="9298"/>
                  <a:pt y="4888" x="9279"/>
                </a:quadBezTo>
                <a:quadBezTo>
                  <a:pt y="4888" x="9250"/>
                  <a:pt y="4901" x="9226"/>
                </a:quadBezTo>
                <a:quadBezTo>
                  <a:pt y="4915" x="9202"/>
                  <a:pt y="4936" x="9185"/>
                </a:quadBezTo>
                <a:quadBezTo>
                  <a:pt y="4957" x="9168"/>
                  <a:pt y="4982" x="9160"/>
                </a:quadBezTo>
                <a:quadBezTo>
                  <a:pt y="5008" x="9151"/>
                  <a:pt y="5035" x="9151"/>
                </a:quadBezTo>
                <a:close/>
                <a:moveTo>
                  <a:pt y="5003" x="9633"/>
                </a:moveTo>
                <a:quadBezTo>
                  <a:pt y="4998" x="9633"/>
                  <a:pt y="4984" x="9634"/>
                </a:quadBezTo>
                <a:quadBezTo>
                  <a:pt y="4971" x="9634"/>
                  <a:pt y="4957" x="9635"/>
                </a:quadBezTo>
                <a:quadBezTo>
                  <a:pt y="4942" x="9635"/>
                  <a:pt y="4928" x="9636"/>
                </a:quadBezTo>
                <a:quadBezTo>
                  <a:pt y="4915" x="9636"/>
                  <a:pt y="4909" x="9636"/>
                </a:quadBezTo>
                <a:quadBezTo>
                  <a:pt y="4893" x="9647"/>
                  <a:pt y="4883" x="9664"/>
                </a:quadBezTo>
                <a:quadBezTo>
                  <a:pt y="4874" x="9681"/>
                  <a:pt y="4868" x="9699"/>
                </a:quadBezTo>
                <a:quadBezTo>
                  <a:pt y="4920" x="9702"/>
                  <a:pt y="4980" x="9715"/>
                </a:quadBezTo>
                <a:quadBezTo>
                  <a:pt y="5040" x="9729"/>
                  <a:pt y="5100" x="9745"/>
                </a:quadBezTo>
                <a:quadBezTo>
                  <a:pt y="5160" x="9760"/>
                  <a:pt y="5218" x="9772"/>
                </a:quadBezTo>
                <a:quadBezTo>
                  <a:pt y="5277" x="9785"/>
                  <a:pt y="5328" x="9785"/>
                </a:quadBezTo>
                <a:quadBezTo>
                  <a:pt y="5372" x="9785"/>
                  <a:pt y="5372" x="9740"/>
                </a:quadBezTo>
                <a:quadBezTo>
                  <a:pt y="5372" x="9712"/>
                  <a:pt y="5349" x="9694"/>
                </a:quadBezTo>
                <a:quadBezTo>
                  <a:pt y="5327" x="9675"/>
                  <a:pt y="5292" x="9664"/>
                </a:quadBezTo>
                <a:quadBezTo>
                  <a:pt y="5257" x="9653"/>
                  <a:pt y="5215" x="9646"/>
                </a:quadBezTo>
                <a:quadBezTo>
                  <a:pt y="5172" x="9639"/>
                  <a:pt y="5131" x="9637"/>
                </a:quadBezTo>
                <a:quadBezTo>
                  <a:pt y="5090" x="9634"/>
                  <a:pt y="5056" x="9634"/>
                </a:quadBezTo>
                <a:quadBezTo>
                  <a:pt y="5022" x="9633"/>
                  <a:pt y="5003" x="9633"/>
                </a:quadBezTo>
                <a:close/>
                <a:moveTo>
                  <a:pt y="4637" x="9647"/>
                </a:moveTo>
                <a:quadBezTo>
                  <a:pt y="4645" x="9666"/>
                  <a:pt y="4663" x="9678"/>
                </a:quadBezTo>
                <a:quadBezTo>
                  <a:pt y="4680" x="9691"/>
                  <a:pt y="4694" x="9689"/>
                </a:quadBezTo>
                <a:quadBezTo>
                  <a:pt y="4708" x="9688"/>
                  <a:pt y="4714" x="9667"/>
                </a:quadBezTo>
                <a:quadBezTo>
                  <a:pt y="4719" x="9647"/>
                  <a:pt y="4703" x="9599"/>
                </a:quadBezTo>
                <a:quadBezTo>
                  <a:pt y="4676" x="9599"/>
                  <a:pt y="4657" x="9609"/>
                </a:quadBezTo>
                <a:quadBezTo>
                  <a:pt y="4637" x="9620"/>
                  <a:pt y="4637" x="9647"/>
                </a:quadBezTo>
                <a:close/>
                <a:moveTo>
                  <a:pt y="4817" x="9846"/>
                </a:moveTo>
                <a:quadBezTo>
                  <a:pt y="4789" x="9846"/>
                  <a:pt y="4762" x="9842"/>
                </a:quadBezTo>
                <a:quadBezTo>
                  <a:pt y="4735" x="9838"/>
                  <a:pt y="4714" x="9840"/>
                </a:quadBezTo>
                <a:quadBezTo>
                  <a:pt y="4693" x="9842"/>
                  <a:pt y="4680" x="9855"/>
                </a:quadBezTo>
                <a:quadBezTo>
                  <a:pt y="4667" x="9869"/>
                  <a:pt y="4667" x="9904"/>
                </a:quadBezTo>
                <a:quadBezTo>
                  <a:pt y="4690" x="9915"/>
                  <a:pt y="4736" x="9925"/>
                </a:quadBezTo>
                <a:quadBezTo>
                  <a:pt y="4782" x="9935"/>
                  <a:pt y="4841" x="9945"/>
                </a:quadBezTo>
                <a:quadBezTo>
                  <a:pt y="4901" x="9955"/>
                  <a:pt y="4971" x="9963"/>
                </a:quadBezTo>
                <a:quadBezTo>
                  <a:pt y="5041" x="9972"/>
                  <a:pt y="5111" x="9979"/>
                </a:quadBezTo>
                <a:quadBezTo>
                  <a:pt y="5181" x="9987"/>
                  <a:pt y="5249" x="9992"/>
                </a:quadBezTo>
                <a:quadBezTo>
                  <a:pt y="5317" x="9998"/>
                  <a:pt y="5373" x="10000"/>
                </a:quadBezTo>
                <a:quadBezTo>
                  <a:pt y="5394" x="9968"/>
                  <a:pt y="5375" x="9949"/>
                </a:quadBezTo>
                <a:quadBezTo>
                  <a:pt y="5357" x="9929"/>
                  <a:pt y="5312" x="9916"/>
                </a:quadBezTo>
                <a:quadBezTo>
                  <a:pt y="5268" x="9904"/>
                  <a:pt y="5204" x="9897"/>
                </a:quadBezTo>
                <a:quadBezTo>
                  <a:pt y="5140" x="9890"/>
                  <a:pt y="5071" x="9884"/>
                </a:quadBezTo>
                <a:quadBezTo>
                  <a:pt y="5002" x="9877"/>
                  <a:pt y="4936" x="9869"/>
                </a:quadBezTo>
                <a:quadBezTo>
                  <a:pt y="4869" x="9860"/>
                  <a:pt y="4817" x="9846"/>
                </a:quadBezTo>
                <a:close/>
              </a:path>
            </a:pathLst>
          </a:custGeom>
          <a:solidFill>
            <a:srgbClr val="00FFFF"/>
          </a:solidFill>
          <a:ln w="19050" cap="flat">
            <a:solidFill>
              <a:schemeClr val="dk2"/>
            </a:solidFill>
            <a:prstDash val="solid"/>
            <a:round/>
            <a:headEnd len="med" type="none" w="med"/>
            <a:tailEnd len="med" type="none" w="med"/>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35" id="35"/>
        <p:cNvGrpSpPr/>
        <p:nvPr/>
      </p:nvGrpSpPr>
      <p:grpSpPr>
        <a:xfrm>
          <a:off y="0" x="0"/>
          <a:ext cy="0" cx="0"/>
          <a:chOff y="0" x="0"/>
          <a:chExt cy="0" cx="0"/>
        </a:xfrm>
      </p:grpSpPr>
      <p:sp>
        <p:nvSpPr>
          <p:cNvPr name="Shape 36" id="36"/>
          <p:cNvSpPr txBox="1"/>
          <p:nvPr>
            <p:ph type="title"/>
          </p:nvPr>
        </p:nvSpPr>
        <p:spPr>
          <a:xfrm>
            <a:off y="274637" x="457200"/>
            <a:ext cy="1143000" cx="8229600"/>
          </a:xfrm>
          <a:prstGeom prst="rect">
            <a:avLst/>
          </a:prstGeom>
          <a:noFill/>
          <a:ln>
            <a:noFill/>
          </a:ln>
        </p:spPr>
        <p:txBody>
          <a:bodyPr bIns="45700" tIns="45700" lIns="91425" anchor="t" anchorCtr="0" rIns="91425">
            <a:spAutoFit/>
          </a:bodyPr>
          <a:lstStyle/>
          <a:p>
            <a:pPr indent="0" marR="0" algn="ctr" marL="0" rtl="0" lvl="0">
              <a:lnSpc>
                <a:spcPct val="100000"/>
              </a:lnSpc>
              <a:spcBef>
                <a:spcPts val="0"/>
              </a:spcBef>
              <a:spcAft>
                <a:spcPts val="0"/>
              </a:spcAft>
              <a:buClr>
                <a:schemeClr val="dk2"/>
              </a:buClr>
              <a:buSzPct val="25000"/>
              <a:buFont typeface="Arial"/>
              <a:buNone/>
            </a:pPr>
            <a:r>
              <a:rPr lang="en-US" i="0" baseline="0" strike="noStrike" sz="4400" b="0" cap="none" u="none">
                <a:solidFill>
                  <a:schemeClr val="dk1"/>
                </a:solidFill>
                <a:latin typeface="Arial"/>
                <a:ea typeface="Arial"/>
                <a:cs typeface="Arial"/>
                <a:sym typeface="Arial"/>
              </a:rPr>
              <a:t>Mi Hotel</a:t>
            </a:r>
          </a:p>
        </p:txBody>
      </p:sp>
      <p:sp>
        <p:nvSpPr>
          <p:cNvPr name="Shape 37" id="37"/>
          <p:cNvSpPr txBox="1"/>
          <p:nvPr>
            <p:ph type="body" idx="1"/>
          </p:nvPr>
        </p:nvSpPr>
        <p:spPr>
          <a:xfrm>
            <a:off y="1600200" x="457200"/>
            <a:ext cy="4525961" cx="8229600"/>
          </a:xfrm>
          <a:prstGeom prst="rect">
            <a:avLst/>
          </a:prstGeom>
          <a:noFill/>
          <a:ln>
            <a:noFill/>
          </a:ln>
        </p:spPr>
        <p:txBody>
          <a:bodyPr bIns="45700" tIns="45700" lIns="91425" anchor="t" anchorCtr="0" rIns="91425">
            <a:spAutoFit/>
          </a:bodyPr>
          <a:lstStyle/>
          <a:p/>
        </p:txBody>
      </p:sp>
      <p:sp>
        <p:nvSpPr>
          <p:cNvPr name="Shape 38" id="38"/>
          <p:cNvSpPr/>
          <p:nvPr/>
        </p:nvSpPr>
        <p:spPr>
          <a:xfrm>
            <a:off y="4424362" x="3124200"/>
            <a:ext cy="2433637" cx="3505200"/>
          </a:xfrm>
          <a:prstGeom prst="rect">
            <a:avLst/>
          </a:prstGeom>
          <a:blipFill>
            <a:blip r:embed="rId3"/>
            <a:stretch>
              <a:fillRect/>
            </a:stretch>
          </a:blipFill>
        </p:spPr>
      </p:sp>
      <p:sp>
        <p:nvSpPr>
          <p:cNvPr name="Shape 39" id="39"/>
          <p:cNvSpPr/>
          <p:nvPr/>
        </p:nvSpPr>
        <p:spPr>
          <a:xfrm>
            <a:off y="4400550" x="0"/>
            <a:ext cy="2457450" cx="3276600"/>
          </a:xfrm>
          <a:prstGeom prst="rect">
            <a:avLst/>
          </a:prstGeom>
          <a:blipFill>
            <a:blip r:embed="rId4"/>
            <a:stretch>
              <a:fillRect/>
            </a:stretch>
          </a:blipFill>
        </p:spPr>
      </p:sp>
      <p:sp>
        <p:nvSpPr>
          <p:cNvPr name="Shape 40" id="40"/>
          <p:cNvSpPr/>
          <p:nvPr/>
        </p:nvSpPr>
        <p:spPr>
          <a:xfrm>
            <a:off y="4422775" x="6400800"/>
            <a:ext cy="2435225" cx="2743200"/>
          </a:xfrm>
          <a:prstGeom prst="rect">
            <a:avLst/>
          </a:prstGeom>
          <a:blipFill>
            <a:blip r:embed="rId5"/>
            <a:stretch>
              <a:fillRect/>
            </a:stretch>
          </a:blipFill>
        </p:spPr>
      </p:sp>
      <p:sp>
        <p:nvSpPr>
          <p:cNvPr name="Shape 41" id="41"/>
          <p:cNvSpPr/>
          <p:nvPr/>
        </p:nvSpPr>
        <p:spPr>
          <a:xfrm>
            <a:off y="-57150" x="0"/>
            <a:ext cy="6915150" cx="9144000"/>
          </a:xfrm>
          <a:prstGeom prst="rect">
            <a:avLst/>
          </a:prstGeom>
          <a:blipFill>
            <a:blip r:embed="rId6"/>
            <a:stretch>
              <a:fillRect/>
            </a:stretch>
          </a:blipFill>
        </p:spPr>
      </p:sp>
      <p:sp>
        <p:nvSpPr>
          <p:cNvPr name="Shape 42" id="42"/>
          <p:cNvSpPr txBox="1"/>
          <p:nvPr/>
        </p:nvSpPr>
        <p:spPr>
          <a:xfrm>
            <a:off y="140600" x="3276600"/>
            <a:ext cy="1547099" cx="2787599"/>
          </a:xfrm>
          <a:prstGeom prst="rect">
            <a:avLst/>
          </a:prstGeom>
          <a:noFill/>
          <a:ln>
            <a:noFill/>
          </a:ln>
        </p:spPr>
        <p:txBody>
          <a:bodyPr bIns="45700" tIns="45700" lIns="91425" anchor="t" anchorCtr="0" rIns="91425">
            <a:spAutoFit/>
          </a:bodyPr>
          <a:lstStyle/>
          <a:p>
            <a:pPr indent="0" marR="0" algn="l" marL="0" rtl="0" lvl="0">
              <a:lnSpc>
                <a:spcPct val="100000"/>
              </a:lnSpc>
              <a:spcBef>
                <a:spcPts val="0"/>
              </a:spcBef>
              <a:spcAft>
                <a:spcPts val="0"/>
              </a:spcAft>
              <a:buClr>
                <a:schemeClr val="dk1"/>
              </a:buClr>
              <a:buSzPct val="25000"/>
              <a:buFont typeface="Arial"/>
              <a:buNone/>
            </a:pPr>
            <a:r>
              <a:rPr lang="en-US" sz="4800">
                <a:solidFill>
                  <a:srgbClr val="FF9900"/>
                </a:solidFill>
                <a:latin typeface="Over the Rainbow"/>
                <a:ea typeface="Over the Rainbow"/>
                <a:cs typeface="Over the Rainbow"/>
                <a:sym typeface="Over the Rainbow"/>
              </a:rPr>
              <a:t>Mi Hotel</a:t>
            </a:r>
          </a:p>
        </p:txBody>
      </p:sp>
      <p:sp>
        <p:nvSpPr>
          <p:cNvPr name="Shape 43" id="43"/>
          <p:cNvSpPr txBox="1"/>
          <p:nvPr/>
        </p:nvSpPr>
        <p:spPr>
          <a:xfrm>
            <a:off y="2332050" x="76200"/>
            <a:ext cy="2292300" cx="8991600"/>
          </a:xfrm>
          <a:prstGeom prst="rect">
            <a:avLst/>
          </a:prstGeom>
          <a:noFill/>
          <a:ln>
            <a:noFill/>
          </a:ln>
        </p:spPr>
        <p:txBody>
          <a:bodyPr bIns="45700" tIns="45700" lIns="91425" anchor="t" anchorCtr="0" rIns="91425">
            <a:spAutoFit/>
          </a:bodyPr>
          <a:lstStyle/>
          <a:p>
            <a:pPr indent="0" marR="0" algn="l" marL="0" rtl="0" lvl="0">
              <a:lnSpc>
                <a:spcPct val="100000"/>
              </a:lnSpc>
              <a:spcBef>
                <a:spcPts val="0"/>
              </a:spcBef>
              <a:spcAft>
                <a:spcPts val="0"/>
              </a:spcAft>
              <a:buClr>
                <a:schemeClr val="dk1"/>
              </a:buClr>
              <a:buSzPct val="25000"/>
              <a:buFont typeface="Arial"/>
              <a:buNone/>
            </a:pPr>
            <a:r>
              <a:rPr lang="en-US" i="0" baseline="0" strike="noStrike" sz="1800" b="1" cap="none" u="none">
                <a:solidFill>
                  <a:schemeClr val="lt1"/>
                </a:solidFill>
                <a:latin typeface="Indie Flower"/>
                <a:ea typeface="Indie Flower"/>
                <a:cs typeface="Indie Flower"/>
                <a:sym typeface="Indie Flower"/>
              </a:rPr>
              <a:t>Quier</a:t>
            </a:r>
            <a:r>
              <a:rPr lang="en-US" sz="1800" b="1">
                <a:solidFill>
                  <a:schemeClr val="lt1"/>
                </a:solidFill>
                <a:latin typeface="Indie Flower"/>
                <a:ea typeface="Indie Flower"/>
                <a:cs typeface="Indie Flower"/>
                <a:sym typeface="Indie Flower"/>
              </a:rPr>
              <a:t>a</a:t>
            </a:r>
            <a:r>
              <a:rPr lang="en-US" i="0" baseline="0" strike="noStrike" sz="1800" b="1" cap="none" u="none">
                <a:solidFill>
                  <a:schemeClr val="lt1"/>
                </a:solidFill>
                <a:latin typeface="Indie Flower"/>
                <a:ea typeface="Indie Flower"/>
                <a:cs typeface="Indie Flower"/>
                <a:sym typeface="Indie Flower"/>
              </a:rPr>
              <a:t> Chloe,</a:t>
            </a:r>
          </a:p>
          <a:p>
            <a:r>
              <a:t/>
            </a:r>
          </a:p>
          <a:p>
            <a:pPr indent="0" marR="0" algn="l" marL="0" rtl="0" lvl="0">
              <a:lnSpc>
                <a:spcPct val="100000"/>
              </a:lnSpc>
              <a:spcBef>
                <a:spcPts val="0"/>
              </a:spcBef>
              <a:spcAft>
                <a:spcPts val="0"/>
              </a:spcAft>
              <a:buClr>
                <a:schemeClr val="dk1"/>
              </a:buClr>
              <a:buSzPct val="25000"/>
              <a:buFont typeface="Arial"/>
              <a:buNone/>
            </a:pPr>
            <a:r>
              <a:rPr lang="en-US" i="0" baseline="0" strike="noStrike" sz="1800" b="1" cap="none" u="none">
                <a:solidFill>
                  <a:schemeClr val="dk1"/>
                </a:solidFill>
                <a:latin typeface="Indie Flower"/>
                <a:ea typeface="Indie Flower"/>
                <a:cs typeface="Indie Flower"/>
                <a:sym typeface="Indie Flower"/>
              </a:rPr>
              <a:t>	</a:t>
            </a:r>
            <a:r>
              <a:rPr lang="en-US" i="0" baseline="0" strike="noStrike" sz="1800" b="1" cap="none" u="none">
                <a:solidFill>
                  <a:srgbClr val="FFFFFF"/>
                </a:solidFill>
                <a:latin typeface="Indie Flower"/>
                <a:ea typeface="Indie Flower"/>
                <a:cs typeface="Indie Flower"/>
                <a:sym typeface="Indie Flower"/>
              </a:rPr>
              <a:t>¡</a:t>
            </a:r>
            <a:r>
              <a:rPr lang="en-US" i="0" baseline="0" strike="noStrike" sz="1800" b="1" cap="none" u="none">
                <a:solidFill>
                  <a:schemeClr val="lt1"/>
                </a:solidFill>
                <a:latin typeface="Indie Flower"/>
                <a:ea typeface="Indie Flower"/>
                <a:cs typeface="Indie Flower"/>
                <a:sym typeface="Indie Flower"/>
              </a:rPr>
              <a:t>Hola! C</a:t>
            </a:r>
            <a:r>
              <a:rPr lang="en-US" sz="1800" b="1">
                <a:solidFill>
                  <a:schemeClr val="lt1"/>
                </a:solidFill>
                <a:latin typeface="Indie Flower"/>
                <a:ea typeface="Indie Flower"/>
                <a:cs typeface="Indie Flower"/>
                <a:sym typeface="Indie Flower"/>
              </a:rPr>
              <a:t>o</a:t>
            </a:r>
            <a:r>
              <a:rPr lang="en-US" i="0" baseline="0" strike="noStrike" sz="1800" b="1" cap="none" u="none">
                <a:solidFill>
                  <a:schemeClr val="lt1"/>
                </a:solidFill>
                <a:latin typeface="Indie Flower"/>
                <a:ea typeface="Indie Flower"/>
                <a:cs typeface="Indie Flower"/>
                <a:sym typeface="Indie Flower"/>
              </a:rPr>
              <a:t>mo estas? Estoy muy bien. Yo estoy en San Juan, Puerto Rico. Hoy es</a:t>
            </a:r>
            <a:r>
              <a:rPr lang="en-US" sz="1800" b="1">
                <a:solidFill>
                  <a:schemeClr val="dk1"/>
                </a:solidFill>
                <a:latin typeface="Indie Flower"/>
                <a:ea typeface="Indie Flower"/>
                <a:cs typeface="Indie Flower"/>
                <a:sym typeface="Indie Flower"/>
              </a:rPr>
              <a:t> </a:t>
            </a:r>
            <a:r>
              <a:rPr lang="en-US" sz="1800" b="1">
                <a:solidFill>
                  <a:srgbClr val="FFFFFF"/>
                </a:solidFill>
                <a:latin typeface="Indie Flower"/>
                <a:ea typeface="Indie Flower"/>
                <a:cs typeface="Indie Flower"/>
                <a:sym typeface="Indie Flower"/>
              </a:rPr>
              <a:t>l</a:t>
            </a:r>
            <a:r>
              <a:rPr lang="en-US" i="0" baseline="0" strike="noStrike" sz="1800" b="1" cap="none" u="none">
                <a:solidFill>
                  <a:schemeClr val="lt1"/>
                </a:solidFill>
                <a:latin typeface="Indie Flower"/>
                <a:ea typeface="Indie Flower"/>
                <a:cs typeface="Indie Flower"/>
                <a:sym typeface="Indie Flower"/>
              </a:rPr>
              <a:t>unes. Estoy en Ritz Carlton. Es muy grande y bonita. Hace sol y hace calor. Llevo el banador, un T-shirt, una falda, un pantalon corto, una blusa, los zapatos, un blue jeans, y un par de tenis. La playa es</a:t>
            </a:r>
            <a:r>
              <a:rPr lang="en-US" sz="1800" b="1">
                <a:solidFill>
                  <a:schemeClr val="lt1"/>
                </a:solidFill>
                <a:latin typeface="Indie Flower"/>
                <a:ea typeface="Indie Flower"/>
                <a:cs typeface="Indie Flower"/>
                <a:sym typeface="Indie Flower"/>
              </a:rPr>
              <a:t>t  en frente de mi hotel. </a:t>
            </a:r>
            <a:r>
              <a:rPr lang="en-US" sz="1800" b="1">
                <a:solidFill>
                  <a:srgbClr val="FFFFFF"/>
                </a:solidFill>
                <a:latin typeface="Indie Flower"/>
                <a:ea typeface="Indie Flower"/>
                <a:cs typeface="Indie Flower"/>
                <a:sym typeface="Indie Flower"/>
              </a:rPr>
              <a:t>Mi hotel tambien la piscina. Es muy bonita. Me encanta.</a:t>
            </a:r>
          </a:p>
          <a:p>
            <a:r>
              <a:t/>
            </a:r>
          </a:p>
          <a:p>
            <a:pPr indent="457200" marR="0" algn="l" marL="0" rtl="0" lvl="0">
              <a:lnSpc>
                <a:spcPct val="100000"/>
              </a:lnSpc>
              <a:spcBef>
                <a:spcPts val="0"/>
              </a:spcBef>
              <a:spcAft>
                <a:spcPts val="0"/>
              </a:spcAft>
              <a:buClr>
                <a:schemeClr val="dk1"/>
              </a:buClr>
              <a:buSzPct val="25000"/>
              <a:buFont typeface="Arial"/>
              <a:buNone/>
            </a:pPr>
            <a:r>
              <a:rPr lang="en-US" i="0" baseline="0" strike="noStrike" sz="1800" b="1" cap="none" u="none">
                <a:solidFill>
                  <a:schemeClr val="lt1"/>
                </a:solidFill>
                <a:latin typeface="Indie Flower"/>
                <a:ea typeface="Indie Flower"/>
                <a:cs typeface="Indie Flower"/>
                <a:sym typeface="Indie Flower"/>
              </a:rPr>
              <a:t>Hasta luego!</a:t>
            </a:r>
          </a:p>
          <a:p>
            <a:r>
              <a:t/>
            </a:r>
          </a:p>
          <a:p>
            <a:pPr indent="457200" marR="0" algn="l" marL="0" rtl="0" lvl="0">
              <a:lnSpc>
                <a:spcPct val="100000"/>
              </a:lnSpc>
              <a:spcBef>
                <a:spcPts val="0"/>
              </a:spcBef>
              <a:spcAft>
                <a:spcPts val="0"/>
              </a:spcAft>
              <a:buClr>
                <a:schemeClr val="dk1"/>
              </a:buClr>
              <a:buSzPct val="25000"/>
              <a:buFont typeface="Arial"/>
              <a:buNone/>
            </a:pPr>
            <a:r>
              <a:rPr lang="en-US" i="0" baseline="0" strike="noStrike" sz="1800" b="1" cap="none" u="none">
                <a:solidFill>
                  <a:schemeClr val="lt1"/>
                </a:solidFill>
                <a:latin typeface="Indie Flower"/>
                <a:ea typeface="Indie Flower"/>
                <a:cs typeface="Indie Flower"/>
                <a:sym typeface="Indie Flower"/>
              </a:rPr>
              <a:t>Maddie ☺</a:t>
            </a:r>
          </a:p>
        </p:txBody>
      </p:sp>
      <p:sp>
        <p:nvSpPr>
          <p:cNvPr name="Shape 44" id="44"/>
          <p:cNvSpPr txBox="1"/>
          <p:nvPr/>
        </p:nvSpPr>
        <p:spPr>
          <a:xfrm>
            <a:off y="3973450" x="4007475"/>
            <a:ext cy="527999" cx="1477799"/>
          </a:xfrm>
          <a:prstGeom prst="rect">
            <a:avLst/>
          </a:prstGeom>
          <a:noFill/>
          <a:ln>
            <a:noFill/>
          </a:ln>
        </p:spPr>
        <p:txBody>
          <a:bodyPr bIns="91425" tIns="91425" lIns="91425" anchor="t" anchorCtr="0" rIns="91425">
            <a:spAutoFit/>
          </a:bodyPr>
          <a:lstStyle/>
          <a:p>
            <a:pPr>
              <a:buNone/>
            </a:pPr>
            <a:r>
              <a:rPr lang="en-US" sz="1800">
                <a:solidFill>
                  <a:srgbClr val="FFFFFF"/>
                </a:solidFill>
                <a:latin typeface="Indie Flower"/>
                <a:ea typeface="Indie Flower"/>
                <a:cs typeface="Indie Flower"/>
                <a:sym typeface="Indie Flower"/>
              </a:rPr>
              <a:t>á</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48" id="48"/>
        <p:cNvGrpSpPr/>
        <p:nvPr/>
      </p:nvGrpSpPr>
      <p:grpSpPr>
        <a:xfrm>
          <a:off y="0" x="0"/>
          <a:ext cy="0" cx="0"/>
          <a:chOff y="0" x="0"/>
          <a:chExt cy="0" cx="0"/>
        </a:xfrm>
      </p:grpSpPr>
      <p:sp>
        <p:nvSpPr>
          <p:cNvPr name="Shape 49" id="49"/>
          <p:cNvSpPr txBox="1"/>
          <p:nvPr>
            <p:ph type="title"/>
          </p:nvPr>
        </p:nvSpPr>
        <p:spPr>
          <a:xfrm>
            <a:off y="85787" x="457199"/>
            <a:ext cy="1143000" cx="8229600"/>
          </a:xfrm>
          <a:prstGeom prst="rect">
            <a:avLst/>
          </a:prstGeom>
          <a:noFill/>
          <a:ln>
            <a:noFill/>
          </a:ln>
        </p:spPr>
        <p:txBody>
          <a:bodyPr bIns="45700" tIns="45700" lIns="91425" anchor="t" anchorCtr="0" rIns="91425">
            <a:spAutoFit/>
          </a:bodyPr>
          <a:lstStyle/>
          <a:p>
            <a:pPr indent="0" marR="0" algn="ctr" marL="0" rtl="0" lvl="0">
              <a:lnSpc>
                <a:spcPct val="100000"/>
              </a:lnSpc>
              <a:spcBef>
                <a:spcPts val="0"/>
              </a:spcBef>
              <a:spcAft>
                <a:spcPts val="0"/>
              </a:spcAft>
              <a:buClr>
                <a:schemeClr val="dk2"/>
              </a:buClr>
              <a:buSzPct val="25000"/>
              <a:buFont typeface="Arial"/>
              <a:buNone/>
            </a:pPr>
            <a:r>
              <a:rPr lang="en-US" i="0" baseline="0" strike="noStrike" sz="4400" b="1" cap="none" u="none">
                <a:solidFill>
                  <a:srgbClr val="9900FF"/>
                </a:solidFill>
                <a:latin typeface="Coustard"/>
                <a:ea typeface="Coustard"/>
                <a:cs typeface="Coustard"/>
                <a:sym typeface="Coustard"/>
              </a:rPr>
              <a:t> </a:t>
            </a:r>
            <a:r>
              <a:rPr lang="en-US" sz="6000">
                <a:solidFill>
                  <a:srgbClr val="FF00FF"/>
                </a:solidFill>
                <a:latin typeface="Codystar"/>
                <a:ea typeface="Codystar"/>
                <a:cs typeface="Codystar"/>
                <a:sym typeface="Codystar"/>
              </a:rPr>
              <a:t>La Playa</a:t>
            </a:r>
          </a:p>
        </p:txBody>
      </p:sp>
      <p:sp>
        <p:nvSpPr>
          <p:cNvPr name="Shape 50" id="50"/>
          <p:cNvSpPr txBox="1"/>
          <p:nvPr>
            <p:ph type="body" idx="1"/>
          </p:nvPr>
        </p:nvSpPr>
        <p:spPr>
          <a:xfrm>
            <a:off y="849875" x="-114750"/>
            <a:ext cy="4526100" cx="8229600"/>
          </a:xfrm>
          <a:prstGeom prst="rect">
            <a:avLst/>
          </a:prstGeom>
          <a:noFill/>
          <a:ln>
            <a:noFill/>
          </a:ln>
        </p:spPr>
        <p:txBody>
          <a:bodyPr bIns="45700" tIns="45700" lIns="91425" anchor="t" anchorCtr="0" rIns="91425">
            <a:spAutoFit/>
          </a:bodyPr>
          <a:lstStyle/>
          <a:p>
            <a:pPr indent="-254000" marL="292100" rtl="0" lvl="0">
              <a:lnSpc>
                <a:spcPct val="115000"/>
              </a:lnSpc>
              <a:spcBef>
                <a:spcPts val="0"/>
              </a:spcBef>
              <a:buClr>
                <a:schemeClr val="dk1"/>
              </a:buClr>
              <a:buSzPct val="25000"/>
              <a:buFont typeface="Arial"/>
              <a:buNone/>
            </a:pPr>
            <a:r>
              <a:rPr lang="en-US" sz="1400">
                <a:solidFill>
                  <a:srgbClr val="FFFF00"/>
                </a:solidFill>
                <a:latin typeface="Coming Soon"/>
                <a:ea typeface="Coming Soon"/>
                <a:cs typeface="Coming Soon"/>
                <a:sym typeface="Coming Soon"/>
              </a:rPr>
              <a:t>
</a:t>
            </a:r>
            <a:r>
              <a:rPr lang="en-US" sz="1800">
                <a:solidFill>
                  <a:srgbClr val="FFFF00"/>
                </a:solidFill>
              </a:rPr>
              <a:t>Q</a:t>
            </a:r>
            <a:r>
              <a:rPr lang="en-US" sz="1800">
                <a:solidFill>
                  <a:srgbClr val="FFFF00"/>
                </a:solidFill>
                <a:latin typeface="Coming Soon"/>
                <a:ea typeface="Coming Soon"/>
                <a:cs typeface="Coming Soon"/>
                <a:sym typeface="Coming Soon"/>
              </a:rPr>
              <a:t>uiero Anthony,</a:t>
            </a:r>
          </a:p>
          <a:p>
            <a:r>
              <a:t/>
            </a:r>
          </a:p>
          <a:p>
            <a:pPr indent="-254000" marL="292100" rtl="0" lvl="0">
              <a:lnSpc>
                <a:spcPct val="115000"/>
              </a:lnSpc>
              <a:spcBef>
                <a:spcPts val="0"/>
              </a:spcBef>
              <a:buClr>
                <a:schemeClr val="dk1"/>
              </a:buClr>
              <a:buSzPct val="25000"/>
              <a:buFont typeface="Arial"/>
              <a:buNone/>
            </a:pPr>
            <a:r>
              <a:rPr lang="en-US" sz="1800">
                <a:solidFill>
                  <a:srgbClr val="FFFF00"/>
                </a:solidFill>
                <a:latin typeface="Coming Soon"/>
                <a:ea typeface="Coming Soon"/>
                <a:cs typeface="Coming Soon"/>
                <a:sym typeface="Coming Soon"/>
              </a:rPr>
              <a:t>	¡Hola Anthony! Hoy es martes. El tiempo es muy bien. Hace muy calor en San Juan, Puerto Rico. En la playa, yo practique la tabla Hawaiana. Yo tomar el sol. Fui esquí acuático. Yo tenía miedo. El océano es muy azul y calor. La playa no está muy lejos de mi hotel. Está en frente de mi hotel. También fui a la piscina a mi hotel. Me gusta la nado en la piscina. </a:t>
            </a:r>
          </a:p>
          <a:p>
            <a:pPr indent="-254000" marL="749300" rtl="0" lvl="0">
              <a:lnSpc>
                <a:spcPct val="115000"/>
              </a:lnSpc>
              <a:spcBef>
                <a:spcPts val="0"/>
              </a:spcBef>
              <a:buClr>
                <a:schemeClr val="dk1"/>
              </a:buClr>
              <a:buSzPct val="25000"/>
              <a:buFont typeface="Arial"/>
              <a:buNone/>
            </a:pPr>
            <a:r>
              <a:rPr lang="en-US" sz="1800">
                <a:solidFill>
                  <a:srgbClr val="FFFF00"/>
                </a:solidFill>
                <a:latin typeface="Coming Soon"/>
                <a:ea typeface="Coming Soon"/>
                <a:cs typeface="Coming Soon"/>
                <a:sym typeface="Coming Soon"/>
              </a:rPr>
              <a:t>¡Adios!</a:t>
            </a:r>
          </a:p>
          <a:p>
            <a:pPr indent="-254000" marL="749300" rtl="0" lvl="0">
              <a:lnSpc>
                <a:spcPct val="115000"/>
              </a:lnSpc>
              <a:spcBef>
                <a:spcPts val="0"/>
              </a:spcBef>
              <a:buClr>
                <a:schemeClr val="dk1"/>
              </a:buClr>
              <a:buSzPct val="25000"/>
              <a:buFont typeface="Arial"/>
              <a:buNone/>
            </a:pPr>
            <a:r>
              <a:rPr lang="en-US" sz="1800">
                <a:solidFill>
                  <a:srgbClr val="FFFF00"/>
                </a:solidFill>
                <a:latin typeface="Coming Soon"/>
                <a:ea typeface="Coming Soon"/>
                <a:cs typeface="Coming Soon"/>
                <a:sym typeface="Coming Soon"/>
              </a:rPr>
              <a:t>Maddie</a:t>
            </a:r>
          </a:p>
          <a:p>
            <a:pPr indent="0" marL="0" rtl="0" lvl="0">
              <a:lnSpc>
                <a:spcPct val="115000"/>
              </a:lnSpc>
              <a:spcBef>
                <a:spcPts val="0"/>
              </a:spcBef>
              <a:buNone/>
            </a:pPr>
            <a:r>
              <a:rPr lang="en-US" sz="1800">
                <a:solidFill>
                  <a:srgbClr val="FFFF00"/>
                </a:solidFill>
                <a:latin typeface="Coming Soon"/>
                <a:ea typeface="Coming Soon"/>
                <a:cs typeface="Coming Soon"/>
                <a:sym typeface="Coming Soon"/>
              </a:rPr>
              <a:t> 		</a:t>
            </a:r>
          </a:p>
          <a:p>
            <a:r>
              <a:t/>
            </a:r>
          </a:p>
          <a:p>
            <a:r>
              <a:t/>
            </a:r>
          </a:p>
        </p:txBody>
      </p:sp>
      <p:sp>
        <p:nvSpPr>
          <p:cNvPr name="Shape 51" id="51"/>
          <p:cNvSpPr/>
          <p:nvPr/>
        </p:nvSpPr>
        <p:spPr>
          <a:xfrm>
            <a:off y="5181600" x="0"/>
            <a:ext cy="1676400" cx="2362200"/>
          </a:xfrm>
          <a:prstGeom prst="rect">
            <a:avLst/>
          </a:prstGeom>
          <a:blipFill>
            <a:blip r:embed="rId4"/>
            <a:stretch>
              <a:fillRect/>
            </a:stretch>
          </a:blipFill>
        </p:spPr>
      </p:sp>
      <p:sp>
        <p:nvSpPr>
          <p:cNvPr name="Shape 52" id="52"/>
          <p:cNvSpPr/>
          <p:nvPr/>
        </p:nvSpPr>
        <p:spPr>
          <a:xfrm>
            <a:off y="5210175" x="6629400"/>
            <a:ext cy="1647824" cx="2514599"/>
          </a:xfrm>
          <a:prstGeom prst="rect">
            <a:avLst/>
          </a:prstGeom>
          <a:blipFill>
            <a:blip r:embed="rId5"/>
            <a:stretch>
              <a:fillRect/>
            </a:stretch>
          </a:blipFill>
        </p:spPr>
      </p:sp>
      <p:sp>
        <p:nvSpPr>
          <p:cNvPr name="Shape 53" id="53"/>
          <p:cNvSpPr/>
          <p:nvPr/>
        </p:nvSpPr>
        <p:spPr>
          <a:xfrm>
            <a:off y="5200650" x="4419600"/>
            <a:ext cy="1657350" cx="2209800"/>
          </a:xfrm>
          <a:prstGeom prst="rect">
            <a:avLst/>
          </a:prstGeom>
          <a:blipFill>
            <a:blip r:embed="rId6"/>
            <a:stretch>
              <a:fillRect/>
            </a:stretch>
          </a:blipFill>
        </p:spPr>
      </p:sp>
      <p:sp>
        <p:nvSpPr>
          <p:cNvPr name="Shape 54" id="54"/>
          <p:cNvSpPr/>
          <p:nvPr/>
        </p:nvSpPr>
        <p:spPr>
          <a:xfrm>
            <a:off y="5181600" x="2209800"/>
            <a:ext cy="1676400" cx="2209799"/>
          </a:xfrm>
          <a:prstGeom prst="rect">
            <a:avLst/>
          </a:prstGeom>
          <a:blipFill>
            <a:blip r:embed="rId7"/>
            <a:stretch>
              <a:fillRect/>
            </a:stretch>
          </a:blipFill>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hlink"/>
            </a:gs>
            <a:gs pos="100000">
              <a:schemeClr val="folHlink"/>
            </a:gs>
          </a:gsLst>
          <a:lin scaled="0" ang="5400000"/>
        </a:gradFill>
      </p:bgPr>
    </p:bg>
    <p:spTree>
      <p:nvGrpSpPr>
        <p:cNvPr name="Shape 58" id="58"/>
        <p:cNvGrpSpPr/>
        <p:nvPr/>
      </p:nvGrpSpPr>
      <p:grpSpPr>
        <a:xfrm>
          <a:off y="0" x="0"/>
          <a:ext cy="0" cx="0"/>
          <a:chOff y="0" x="0"/>
          <a:chExt cy="0" cx="0"/>
        </a:xfrm>
      </p:grpSpPr>
      <p:sp>
        <p:nvSpPr>
          <p:cNvPr name="Shape 59" id="59"/>
          <p:cNvSpPr txBox="1"/>
          <p:nvPr>
            <p:ph type="title"/>
          </p:nvPr>
        </p:nvSpPr>
        <p:spPr>
          <a:xfrm>
            <a:off y="274637" x="457200"/>
            <a:ext cy="1143000" cx="8229600"/>
          </a:xfrm>
          <a:prstGeom prst="rect">
            <a:avLst/>
          </a:prstGeom>
          <a:noFill/>
          <a:ln>
            <a:noFill/>
          </a:ln>
        </p:spPr>
        <p:txBody>
          <a:bodyPr bIns="45700" tIns="45700" lIns="91425" anchor="t" anchorCtr="0" rIns="91425">
            <a:spAutoFit/>
          </a:bodyPr>
          <a:lstStyle/>
          <a:p>
            <a:pPr indent="0" marR="0" algn="ctr" marL="0" rtl="0" lvl="0">
              <a:lnSpc>
                <a:spcPct val="100000"/>
              </a:lnSpc>
              <a:spcBef>
                <a:spcPts val="0"/>
              </a:spcBef>
              <a:spcAft>
                <a:spcPts val="0"/>
              </a:spcAft>
              <a:buClr>
                <a:schemeClr val="dk2"/>
              </a:buClr>
              <a:buSzPct val="25000"/>
              <a:buFont typeface="Arial"/>
              <a:buNone/>
            </a:pPr>
            <a:r>
              <a:rPr lang="en-US" i="0" baseline="0" strike="noStrike" sz="4400" b="0" cap="none" u="none">
                <a:solidFill>
                  <a:schemeClr val="dk2"/>
                </a:solidFill>
                <a:latin typeface="Arial"/>
                <a:ea typeface="Arial"/>
                <a:cs typeface="Arial"/>
                <a:sym typeface="Arial"/>
              </a:rPr>
              <a:t> </a:t>
            </a:r>
          </a:p>
        </p:txBody>
      </p:sp>
      <p:sp>
        <p:nvSpPr>
          <p:cNvPr name="Shape 60" id="60"/>
          <p:cNvSpPr txBox="1"/>
          <p:nvPr>
            <p:ph type="body" idx="1"/>
          </p:nvPr>
        </p:nvSpPr>
        <p:spPr>
          <a:xfrm>
            <a:off y="1600200" x="457200"/>
            <a:ext cy="4525961" cx="8229600"/>
          </a:xfrm>
          <a:prstGeom prst="rect">
            <a:avLst/>
          </a:prstGeom>
          <a:noFill/>
          <a:ln>
            <a:noFill/>
          </a:ln>
        </p:spPr>
        <p:txBody>
          <a:bodyPr bIns="45700" tIns="45700" lIns="91425" anchor="t" anchorCtr="0" rIns="91425">
            <a:spAutoFit/>
          </a:bodyPr>
          <a:lstStyle/>
          <a:p/>
        </p:txBody>
      </p:sp>
      <p:sp>
        <p:nvSpPr>
          <p:cNvPr name="Shape 61" id="61"/>
          <p:cNvSpPr/>
          <p:nvPr/>
        </p:nvSpPr>
        <p:spPr>
          <a:xfrm>
            <a:off y="228600" x="3124200"/>
            <a:ext cy="1506537" cx="2157411"/>
          </a:xfrm>
          <a:prstGeom prst="rect">
            <a:avLst/>
          </a:prstGeom>
          <a:gradFill>
            <a:gsLst>
              <a:gs pos="0">
                <a:srgbClr val="FF9933"/>
              </a:gs>
              <a:gs pos="100000">
                <a:srgbClr val="FFFF00"/>
              </a:gs>
            </a:gsLst>
            <a:path path="circle">
              <a:fillToRect r="50%" l="50%" b="50%" t="50%"/>
            </a:path>
            <a:tileRect/>
          </a:gradFill>
          <a:ln>
            <a:noFill/>
          </a:ln>
        </p:spPr>
        <p:txBody>
          <a:bodyPr bIns="45700" tIns="45700" lIns="91425" anchor="t" anchorCtr="0" rIns="91425">
            <a:spAutoFit/>
          </a:bodyPr>
          <a:lstStyle/>
          <a:p/>
        </p:txBody>
      </p:sp>
      <p:sp>
        <p:nvSpPr>
          <p:cNvPr name="Shape 62" id="62"/>
          <p:cNvSpPr/>
          <p:nvPr/>
        </p:nvSpPr>
        <p:spPr>
          <a:xfrm>
            <a:off y="0" x="0"/>
            <a:ext cy="6858000" cx="9144000"/>
          </a:xfrm>
          <a:prstGeom prst="rect">
            <a:avLst/>
          </a:prstGeom>
          <a:blipFill>
            <a:blip r:embed="rId3"/>
            <a:stretch>
              <a:fillRect/>
            </a:stretch>
          </a:blipFill>
        </p:spPr>
      </p:sp>
      <p:sp>
        <p:nvSpPr>
          <p:cNvPr name="Shape 63" id="63"/>
          <p:cNvSpPr txBox="1"/>
          <p:nvPr/>
        </p:nvSpPr>
        <p:spPr>
          <a:xfrm>
            <a:off y="-1050550" x="2712175"/>
            <a:ext cy="3000000" cx="6234299"/>
          </a:xfrm>
          <a:prstGeom prst="rect">
            <a:avLst/>
          </a:prstGeom>
        </p:spPr>
        <p:txBody>
          <a:bodyPr bIns="91425" tIns="91425" lIns="91425" anchor="ctr" anchorCtr="0" rIns="91425">
            <a:spAutoFit/>
          </a:bodyPr>
          <a:lstStyle/>
          <a:p>
            <a:pPr rtl="0" lvl="0">
              <a:buNone/>
            </a:pPr>
            <a:r>
              <a:rPr lang="en-US" sz="6000" b="1">
                <a:solidFill>
                  <a:srgbClr val="00FFFF"/>
                </a:solidFill>
                <a:latin typeface="Annie Use Your Telescope"/>
                <a:ea typeface="Annie Use Your Telescope"/>
                <a:cs typeface="Annie Use Your Telescope"/>
                <a:sym typeface="Annie Use Your Telescope"/>
              </a:rPr>
              <a:t>El Zoológico</a:t>
            </a:r>
          </a:p>
        </p:txBody>
      </p:sp>
      <p:sp>
        <p:nvSpPr>
          <p:cNvPr name="Shape 64" id="64"/>
          <p:cNvSpPr txBox="1"/>
          <p:nvPr/>
        </p:nvSpPr>
        <p:spPr>
          <a:xfrm>
            <a:off y="1034725" x="203900"/>
            <a:ext cy="4247099" cx="8539800"/>
          </a:xfrm>
          <a:prstGeom prst="rect">
            <a:avLst/>
          </a:prstGeom>
          <a:noFill/>
        </p:spPr>
        <p:txBody>
          <a:bodyPr bIns="91425" tIns="91425" lIns="91425" anchor="t" anchorCtr="0" rIns="91425">
            <a:spAutoFit/>
          </a:bodyPr>
          <a:lstStyle/>
          <a:p>
            <a:pPr rtl="0" lvl="0">
              <a:buClr>
                <a:srgbClr val="000000"/>
              </a:buClr>
              <a:buSzPct val="45833"/>
              <a:buFont typeface="Arial"/>
              <a:buNone/>
            </a:pPr>
            <a:r>
              <a:rPr lang="en-US" sz="2400">
                <a:solidFill>
                  <a:srgbClr val="FF0000"/>
                </a:solidFill>
                <a:latin typeface="Nothing You Could Do"/>
                <a:ea typeface="Nothing You Could Do"/>
                <a:cs typeface="Nothing You Could Do"/>
                <a:sym typeface="Nothing You Could Do"/>
              </a:rPr>
              <a:t>
</a:t>
            </a:r>
          </a:p>
          <a:p>
            <a:pPr rtl="0" lvl="0">
              <a:buNone/>
            </a:pPr>
            <a:r>
              <a:rPr lang="en-US" sz="2400">
                <a:solidFill>
                  <a:srgbClr val="FF0000"/>
                </a:solidFill>
                <a:latin typeface="Nothing You Could Do"/>
                <a:ea typeface="Nothing You Could Do"/>
                <a:cs typeface="Nothing You Could Do"/>
                <a:sym typeface="Nothing You Could Do"/>
              </a:rPr>
              <a:t>Querido Disney,</a:t>
            </a:r>
          </a:p>
          <a:p>
            <a:r>
              <a:t/>
            </a:r>
          </a:p>
          <a:p>
            <a:pPr rtl="0" lvl="0">
              <a:buNone/>
            </a:pPr>
            <a:r>
              <a:rPr lang="en-US" sz="2400">
                <a:solidFill>
                  <a:srgbClr val="FF0000"/>
                </a:solidFill>
                <a:latin typeface="Nothing You Could Do"/>
                <a:ea typeface="Nothing You Could Do"/>
                <a:cs typeface="Nothing You Could Do"/>
                <a:sym typeface="Nothing You Could Do"/>
              </a:rPr>
              <a:t>Hoy es miercoles. El tiempo esta nublado. Es tambien fresco. Fui a el zoologico. Es increible. Hay leones, tigres, monos, jirafas, pájaros y otros animales. Hay bonita. Me gusta las jirafas. ¡Me encantó! Puerto Rico es diversión. Te echo de menos</a:t>
            </a:r>
          </a:p>
          <a:p>
            <a:r>
              <a:t/>
            </a:r>
          </a:p>
          <a:p>
            <a:pPr rtl="0" lvl="0">
              <a:buNone/>
            </a:pPr>
            <a:r>
              <a:rPr lang="en-US" sz="2400">
                <a:solidFill>
                  <a:srgbClr val="FF0000"/>
                </a:solidFill>
                <a:latin typeface="Nothing You Could Do"/>
                <a:ea typeface="Nothing You Could Do"/>
                <a:cs typeface="Nothing You Could Do"/>
                <a:sym typeface="Nothing You Could Do"/>
              </a:rPr>
              <a:t>Adios!</a:t>
            </a:r>
          </a:p>
          <a:p>
            <a:r>
              <a:t/>
            </a:r>
          </a:p>
          <a:p>
            <a:pPr rtl="0" lvl="0">
              <a:buNone/>
            </a:pPr>
            <a:r>
              <a:rPr lang="en-US" sz="2400">
                <a:solidFill>
                  <a:srgbClr val="FF0000"/>
                </a:solidFill>
                <a:latin typeface="Nothing You Could Do"/>
                <a:ea typeface="Nothing You Could Do"/>
                <a:cs typeface="Nothing You Could Do"/>
                <a:sym typeface="Nothing You Could Do"/>
              </a:rPr>
              <a:t>Maddie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68" id="68"/>
        <p:cNvGrpSpPr/>
        <p:nvPr/>
      </p:nvGrpSpPr>
      <p:grpSpPr>
        <a:xfrm>
          <a:off y="0" x="0"/>
          <a:ext cy="0" cx="0"/>
          <a:chOff y="0" x="0"/>
          <a:chExt cy="0" cx="0"/>
        </a:xfrm>
      </p:grpSpPr>
      <p:sp>
        <p:nvSpPr>
          <p:cNvPr name="Shape 69" id="69"/>
          <p:cNvSpPr txBox="1"/>
          <p:nvPr>
            <p:ph type="title"/>
          </p:nvPr>
        </p:nvSpPr>
        <p:spPr>
          <a:xfrm>
            <a:off y="274637" x="457200"/>
            <a:ext cy="1143000" cx="8229600"/>
          </a:xfrm>
          <a:prstGeom prst="rect">
            <a:avLst/>
          </a:prstGeom>
        </p:spPr>
        <p:txBody>
          <a:bodyPr bIns="91425" tIns="91425" lIns="91425" anchor="t" anchorCtr="0" rIns="91425">
            <a:spAutoFit/>
          </a:bodyPr>
          <a:lstStyle/>
          <a:p>
            <a:pPr indent="0" algn="l" marL="25400" rtl="0" lvl="0">
              <a:lnSpc>
                <a:spcPct val="115000"/>
              </a:lnSpc>
              <a:buNone/>
            </a:pPr>
            <a:r>
              <a:rPr lang="en-US" sz="6000" b="1">
                <a:solidFill>
                  <a:srgbClr val="FF00FF"/>
                </a:solidFill>
                <a:latin typeface="Dancing Script"/>
                <a:ea typeface="Dancing Script"/>
                <a:cs typeface="Dancing Script"/>
                <a:sym typeface="Dancing Script"/>
              </a:rPr>
              <a:t>           </a:t>
            </a:r>
            <a:r>
              <a:rPr lang="en-US" i="1" sz="6000" b="1">
                <a:solidFill>
                  <a:srgbClr val="FF00FF"/>
                </a:solidFill>
                <a:latin typeface="Dancing Script"/>
                <a:ea typeface="Dancing Script"/>
                <a:cs typeface="Dancing Script"/>
                <a:sym typeface="Dancing Script"/>
              </a:rPr>
              <a:t>Restaurante</a:t>
            </a:r>
          </a:p>
          <a:p>
            <a:r>
              <a:t/>
            </a:r>
          </a:p>
        </p:txBody>
      </p:sp>
      <p:sp>
        <p:nvSpPr>
          <p:cNvPr name="Shape 70" id="70"/>
          <p:cNvSpPr txBox="1"/>
          <p:nvPr>
            <p:ph type="body" idx="1"/>
          </p:nvPr>
        </p:nvSpPr>
        <p:spPr>
          <a:xfrm>
            <a:off y="1600200" x="457200"/>
            <a:ext cy="4526100" cx="8229600"/>
          </a:xfrm>
          <a:prstGeom prst="rect">
            <a:avLst/>
          </a:prstGeom>
        </p:spPr>
        <p:txBody>
          <a:bodyPr bIns="91425" tIns="91425" lIns="91425" anchor="t" anchorCtr="0" rIns="91425">
            <a:spAutoFit/>
          </a:bodyPr>
          <a:lstStyle/>
          <a:p>
            <a:pPr indent="0" rtl="0" lvl="0">
              <a:lnSpc>
                <a:spcPct val="115000"/>
              </a:lnSpc>
              <a:spcBef>
                <a:spcPts val="0"/>
              </a:spcBef>
              <a:buNone/>
            </a:pPr>
            <a:r>
              <a:rPr lang="en-US" i="1" sz="1800">
                <a:solidFill>
                  <a:srgbClr val="333233"/>
                </a:solidFill>
                <a:latin typeface="Courier New"/>
                <a:ea typeface="Courier New"/>
                <a:cs typeface="Courier New"/>
                <a:sym typeface="Courier New"/>
              </a:rPr>
              <a:t>Queridos Mama y Papa,</a:t>
            </a:r>
          </a:p>
          <a:p>
            <a:r>
              <a:t/>
            </a:r>
          </a:p>
          <a:p>
            <a:pPr indent="0" rtl="0" lvl="0">
              <a:lnSpc>
                <a:spcPct val="115000"/>
              </a:lnSpc>
              <a:spcBef>
                <a:spcPts val="0"/>
              </a:spcBef>
              <a:buNone/>
            </a:pPr>
            <a:r>
              <a:rPr lang="en-US" i="1" sz="1800">
                <a:solidFill>
                  <a:srgbClr val="333233"/>
                </a:solidFill>
                <a:latin typeface="Courier New"/>
                <a:ea typeface="Courier New"/>
                <a:cs typeface="Courier New"/>
                <a:sym typeface="Courier New"/>
              </a:rPr>
              <a:t>¡Hola! Hoy es jueves. Me comí en St. Germain Bistro &amp; Café para el almuerzo. Es delicioso. Bebe una limonada de jengibre. También come un pesto y tomate secado al sol chicken sandwich. Después del almuerzo caminamos por San Juan. Es un bonita ciudad. El lunes yo fui al hotel, el martes fui a la playa, y el miércoles yo fui al zoológico. Fue increíble. ¡Te amo!</a:t>
            </a:r>
          </a:p>
          <a:p>
            <a:r>
              <a:t/>
            </a:r>
          </a:p>
          <a:p>
            <a:pPr indent="0" rtl="0" lvl="0">
              <a:lnSpc>
                <a:spcPct val="115000"/>
              </a:lnSpc>
              <a:spcBef>
                <a:spcPts val="0"/>
              </a:spcBef>
              <a:buNone/>
            </a:pPr>
            <a:r>
              <a:rPr lang="en-US" i="1" sz="1800">
                <a:solidFill>
                  <a:srgbClr val="333233"/>
                </a:solidFill>
                <a:latin typeface="Courier New"/>
                <a:ea typeface="Courier New"/>
                <a:cs typeface="Courier New"/>
                <a:sym typeface="Courier New"/>
              </a:rPr>
              <a:t>Besos,</a:t>
            </a:r>
          </a:p>
          <a:p>
            <a:pPr indent="0" rtl="0" lvl="0">
              <a:lnSpc>
                <a:spcPct val="115000"/>
              </a:lnSpc>
              <a:spcBef>
                <a:spcPts val="0"/>
              </a:spcBef>
              <a:buNone/>
            </a:pPr>
            <a:r>
              <a:rPr lang="en-US" i="1" sz="1800">
                <a:solidFill>
                  <a:srgbClr val="333233"/>
                </a:solidFill>
                <a:latin typeface="Courier New"/>
                <a:ea typeface="Courier New"/>
                <a:cs typeface="Courier New"/>
                <a:sym typeface="Courier New"/>
              </a:rPr>
              <a:t>Maddie</a:t>
            </a:r>
          </a:p>
          <a:p>
            <a: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74" id="74"/>
        <p:cNvGrpSpPr/>
        <p:nvPr/>
      </p:nvGrpSpPr>
      <p:grpSpPr>
        <a:xfrm>
          <a:off y="0" x="0"/>
          <a:ext cy="0" cx="0"/>
          <a:chOff y="0" x="0"/>
          <a:chExt cy="0" cx="0"/>
        </a:xfrm>
      </p:grpSpPr>
      <p:sp>
        <p:nvSpPr>
          <p:cNvPr name="Shape 75" id="75"/>
          <p:cNvSpPr/>
          <p:nvPr/>
        </p:nvSpPr>
        <p:spPr>
          <a:xfrm>
            <a:off y="5638800" x="5334000"/>
            <a:ext cy="1219200" cx="1600200"/>
          </a:xfrm>
          <a:prstGeom prst="rect">
            <a:avLst/>
          </a:prstGeom>
          <a:blipFill>
            <a:blip r:embed="rId3"/>
            <a:stretch>
              <a:fillRect/>
            </a:stretch>
          </a:blipFill>
        </p:spPr>
      </p:sp>
      <p:sp>
        <p:nvSpPr>
          <p:cNvPr name="Shape 76" id="76"/>
          <p:cNvSpPr/>
          <p:nvPr/>
        </p:nvSpPr>
        <p:spPr>
          <a:xfrm>
            <a:off y="2438400" x="4724400"/>
            <a:ext cy="3313112" cx="4419600"/>
          </a:xfrm>
          <a:prstGeom prst="rect">
            <a:avLst/>
          </a:prstGeom>
          <a:blipFill>
            <a:blip r:embed="rId4"/>
            <a:stretch>
              <a:fillRect/>
            </a:stretch>
          </a:blipFill>
        </p:spPr>
      </p:sp>
      <p:sp>
        <p:nvSpPr>
          <p:cNvPr name="Shape 77" id="77"/>
          <p:cNvSpPr/>
          <p:nvPr/>
        </p:nvSpPr>
        <p:spPr>
          <a:xfrm>
            <a:off y="5011737" x="6629400"/>
            <a:ext cy="1846261" cx="2514600"/>
          </a:xfrm>
          <a:prstGeom prst="rect">
            <a:avLst/>
          </a:prstGeom>
          <a:blipFill>
            <a:blip r:embed="rId5"/>
            <a:stretch>
              <a:fillRect/>
            </a:stretch>
          </a:blipFill>
        </p:spPr>
      </p:sp>
      <p:sp>
        <p:nvSpPr>
          <p:cNvPr name="Shape 78" id="78"/>
          <p:cNvSpPr/>
          <p:nvPr/>
        </p:nvSpPr>
        <p:spPr>
          <a:xfrm>
            <a:off y="5441950" x="3505200"/>
            <a:ext cy="1416049" cx="1981199"/>
          </a:xfrm>
          <a:prstGeom prst="rect">
            <a:avLst/>
          </a:prstGeom>
          <a:blipFill>
            <a:blip r:embed="rId6"/>
            <a:stretch>
              <a:fillRect/>
            </a:stretch>
          </a:blipFill>
        </p:spPr>
      </p:sp>
      <p:sp>
        <p:nvSpPr>
          <p:cNvPr name="Shape 79" id="79"/>
          <p:cNvSpPr/>
          <p:nvPr/>
        </p:nvSpPr>
        <p:spPr>
          <a:xfrm>
            <a:off y="-9337675" x="-11988800"/>
            <a:ext cy="492125" cx="657225"/>
          </a:xfrm>
          <a:prstGeom prst="rect">
            <a:avLst/>
          </a:prstGeom>
          <a:blipFill>
            <a:blip r:embed="rId7"/>
            <a:stretch>
              <a:fillRect/>
            </a:stretch>
          </a:blipFill>
        </p:spPr>
      </p:sp>
      <p:sp>
        <p:nvSpPr>
          <p:cNvPr name="Shape 80" id="80"/>
          <p:cNvSpPr/>
          <p:nvPr/>
        </p:nvSpPr>
        <p:spPr>
          <a:xfrm>
            <a:off y="0" x="5638800"/>
            <a:ext cy="2630486" cx="3505199"/>
          </a:xfrm>
          <a:prstGeom prst="rect">
            <a:avLst/>
          </a:prstGeom>
          <a:blipFill>
            <a:blip r:embed="rId8"/>
            <a:stretch>
              <a:fillRect/>
            </a:stretch>
          </a:blipFill>
        </p:spPr>
      </p:sp>
      <p:sp>
        <p:nvSpPr>
          <p:cNvPr name="Shape 81" id="81"/>
          <p:cNvSpPr/>
          <p:nvPr/>
        </p:nvSpPr>
        <p:spPr>
          <a:xfrm>
            <a:off y="0" x="1752200"/>
            <a:ext cy="3025774" cx="4038599"/>
          </a:xfrm>
          <a:prstGeom prst="rect">
            <a:avLst/>
          </a:prstGeom>
          <a:blipFill>
            <a:blip r:embed="rId7"/>
            <a:stretch>
              <a:fillRect/>
            </a:stretch>
          </a:blipFill>
        </p:spPr>
      </p:sp>
      <p:sp>
        <p:nvSpPr>
          <p:cNvPr name="Shape 82" id="82"/>
          <p:cNvSpPr/>
          <p:nvPr/>
        </p:nvSpPr>
        <p:spPr>
          <a:xfrm>
            <a:off y="2133600" x="0"/>
            <a:ext cy="2127249" cx="2743200"/>
          </a:xfrm>
          <a:prstGeom prst="rect">
            <a:avLst/>
          </a:prstGeom>
          <a:blipFill>
            <a:blip r:embed="rId9"/>
            <a:stretch>
              <a:fillRect/>
            </a:stretch>
          </a:blipFill>
        </p:spPr>
      </p:sp>
      <p:sp>
        <p:nvSpPr>
          <p:cNvPr name="Shape 83" id="83"/>
          <p:cNvSpPr/>
          <p:nvPr/>
        </p:nvSpPr>
        <p:spPr>
          <a:xfrm>
            <a:off y="4229100" x="0"/>
            <a:ext cy="2628900" cx="3505200"/>
          </a:xfrm>
          <a:prstGeom prst="rect">
            <a:avLst/>
          </a:prstGeom>
          <a:blipFill>
            <a:blip r:embed="rId10"/>
            <a:stretch>
              <a:fillRect/>
            </a:stretch>
          </a:blipFill>
        </p:spPr>
      </p:sp>
      <p:sp>
        <p:nvSpPr>
          <p:cNvPr name="Shape 84" id="84"/>
          <p:cNvSpPr/>
          <p:nvPr/>
        </p:nvSpPr>
        <p:spPr>
          <a:xfrm>
            <a:off y="0" x="0"/>
            <a:ext cy="2133599" cx="2209799"/>
          </a:xfrm>
          <a:prstGeom prst="rect">
            <a:avLst/>
          </a:prstGeom>
          <a:blipFill>
            <a:blip r:embed="rId11"/>
            <a:stretch>
              <a:fillRect/>
            </a:stretch>
          </a:blipFill>
        </p:spPr>
      </p:sp>
      <p:sp>
        <p:nvSpPr>
          <p:cNvPr name="Shape 85" id="85"/>
          <p:cNvSpPr/>
          <p:nvPr/>
        </p:nvSpPr>
        <p:spPr>
          <a:xfrm>
            <a:off y="2928937" x="2209800"/>
            <a:ext cy="2513012" cx="3352799"/>
          </a:xfrm>
          <a:prstGeom prst="rect">
            <a:avLst/>
          </a:prstGeom>
          <a:blipFill>
            <a:blip r:embed="rId12"/>
            <a:stretch>
              <a:fillRect/>
            </a:stretch>
          </a:blipFill>
        </p:spPr>
      </p:sp>
      <p:sp>
        <p:nvSpPr>
          <p:cNvPr name="Shape 86" id="86"/>
          <p:cNvSpPr txBox="1"/>
          <p:nvPr/>
        </p:nvSpPr>
        <p:spPr>
          <a:xfrm>
            <a:off y="484775" x="2314325"/>
            <a:ext cy="457200" cx="3657600"/>
          </a:xfrm>
          <a:prstGeom prst="rect">
            <a:avLst/>
          </a:prstGeom>
          <a:noFill/>
        </p:spPr>
        <p:txBody>
          <a:bodyPr bIns="91425" tIns="91425" lIns="91425" anchor="t" anchorCtr="0" rIns="91425">
            <a:spAutoFit/>
          </a:bodyPr>
          <a:lstStyle/>
          <a:p/>
        </p:txBody>
      </p:sp>
      <p:sp>
        <p:nvSpPr>
          <p:cNvPr name="Shape 87" id="87"/>
          <p:cNvSpPr txBox="1"/>
          <p:nvPr/>
        </p:nvSpPr>
        <p:spPr>
          <a:xfrm>
            <a:off y="1637825" x="70925"/>
            <a:ext cy="4684200" cx="8587499"/>
          </a:xfrm>
          <a:prstGeom prst="rect">
            <a:avLst/>
          </a:prstGeom>
          <a:noFill/>
        </p:spPr>
        <p:txBody>
          <a:bodyPr bIns="91425" tIns="91425" lIns="91425" anchor="t" anchorCtr="0" rIns="91425">
            <a:spAutoFit/>
          </a:bodyPr>
          <a:lstStyle/>
          <a:p>
            <a:pPr rtl="0" lvl="0">
              <a:buNone/>
            </a:pPr>
            <a:r>
              <a:rPr lang="en-US" sz="2400">
                <a:solidFill>
                  <a:srgbClr val="FFFFFF"/>
                </a:solidFill>
                <a:latin typeface="Waiting for the Sunrise"/>
                <a:ea typeface="Waiting for the Sunrise"/>
                <a:cs typeface="Waiting for the Sunrise"/>
                <a:sym typeface="Waiting for the Sunrise"/>
              </a:rPr>
              <a:t>Querido Piper,</a:t>
            </a:r>
          </a:p>
          <a:p>
            <a:r>
              <a:t/>
            </a:r>
          </a:p>
          <a:p>
            <a:pPr rtl="0" lvl="0">
              <a:buNone/>
            </a:pPr>
            <a:r>
              <a:rPr lang="en-US" sz="2400">
                <a:solidFill>
                  <a:srgbClr val="FFFFFF"/>
                </a:solidFill>
                <a:latin typeface="Waiting for the Sunrise"/>
                <a:ea typeface="Waiting for the Sunrise"/>
                <a:cs typeface="Waiting for the Sunrise"/>
                <a:sym typeface="Waiting for the Sunrise"/>
              </a:rPr>
              <a:t>Hoy es viernes. Fui a la Marinarium Shark and Ray Experience. Es diversion! Nadé con tiburones y rayas. Es increible! Los tiburones son grandes. El pescado son pequena. El pescado son vistoso  Hoy es mi último día. Me divertí mucho. Puerto Rico fue muy divertido. Hasta manana! Te amo!</a:t>
            </a:r>
          </a:p>
          <a:p>
            <a:r>
              <a:t/>
            </a:r>
          </a:p>
          <a:p>
            <a:pPr rtl="0" lvl="0">
              <a:buNone/>
            </a:pPr>
            <a:r>
              <a:rPr lang="en-US" sz="2400">
                <a:solidFill>
                  <a:srgbClr val="FFFFFF"/>
                </a:solidFill>
                <a:latin typeface="Waiting for the Sunrise"/>
                <a:ea typeface="Waiting for the Sunrise"/>
                <a:cs typeface="Waiting for the Sunrise"/>
                <a:sym typeface="Waiting for the Sunrise"/>
              </a:rPr>
              <a:t>Adios,</a:t>
            </a:r>
          </a:p>
          <a:p>
            <a:pPr rtl="0" lvl="0">
              <a:buNone/>
            </a:pPr>
            <a:r>
              <a:rPr lang="en-US" sz="2400">
                <a:solidFill>
                  <a:srgbClr val="FFFFFF"/>
                </a:solidFill>
                <a:latin typeface="Waiting for the Sunrise"/>
                <a:ea typeface="Waiting for the Sunrise"/>
                <a:cs typeface="Waiting for the Sunrise"/>
                <a:sym typeface="Waiting for the Sunrise"/>
              </a:rPr>
              <a:t>Maddie</a:t>
            </a:r>
          </a:p>
        </p:txBody>
      </p:sp>
      <p:sp>
        <p:nvSpPr>
          <p:cNvPr name="Shape 88" id="88"/>
          <p:cNvSpPr txBox="1"/>
          <p:nvPr/>
        </p:nvSpPr>
        <p:spPr>
          <a:xfrm>
            <a:off y="484775" x="1842425"/>
            <a:ext cy="457200" cx="5661900"/>
          </a:xfrm>
          <a:prstGeom prst="rect">
            <a:avLst/>
          </a:prstGeom>
          <a:noFill/>
        </p:spPr>
        <p:txBody>
          <a:bodyPr bIns="91425" tIns="91425" lIns="91425" anchor="t" anchorCtr="0" rIns="91425">
            <a:spAutoFit/>
          </a:bodyPr>
          <a:lstStyle/>
          <a:p>
            <a:pPr>
              <a:buNone/>
            </a:pPr>
            <a:r>
              <a:rPr lang="en-US" sz="3600">
                <a:solidFill>
                  <a:srgbClr val="EA9999"/>
                </a:solidFill>
                <a:latin typeface="The Girl Next Door"/>
                <a:ea typeface="The Girl Next Door"/>
                <a:cs typeface="The Girl Next Door"/>
                <a:sym typeface="The Girl Next Door"/>
              </a:rPr>
              <a:t>Shark &amp; Ray Experience</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84"/>
                                        </p:tgtEl>
                                        <p:attrNameLst>
                                          <p:attrName>style.visibility</p:attrName>
                                        </p:attrNameLst>
                                      </p:cBhvr>
                                      <p:to>
                                        <p:strVal val="visible"/>
                                      </p:to>
                                    </p:set>
                                    <p:anim valueType="num" calcmode="lin">
                                      <p:cBhvr additive="base">
                                        <p:cTn dur="1000"/>
                                        <p:tgtEl>
                                          <p:spTgt spid="84"/>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